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slide" Target="../slides/slide4.xml"/><Relationship Id="rId1" Type="http://schemas.openxmlformats.org/officeDocument/2006/relationships/slide" Target="../slides/slide2.xml"/><Relationship Id="rId4" Type="http://schemas.openxmlformats.org/officeDocument/2006/relationships/slide" Target="../slides/slide5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slide" Target="../slides/slide4.xml"/><Relationship Id="rId1" Type="http://schemas.openxmlformats.org/officeDocument/2006/relationships/slide" Target="../slides/slide2.xml"/><Relationship Id="rId4" Type="http://schemas.openxmlformats.org/officeDocument/2006/relationships/slide" Target="../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slide" Target="../slides/slide4.xml"/><Relationship Id="rId1" Type="http://schemas.openxmlformats.org/officeDocument/2006/relationships/slide" Target="../slides/slide2.xml"/><Relationship Id="rId4" Type="http://schemas.openxmlformats.org/officeDocument/2006/relationships/slide" Target="../slides/slide5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slide" Target="../slides/slide4.xml"/><Relationship Id="rId1" Type="http://schemas.openxmlformats.org/officeDocument/2006/relationships/slide" Target="../slides/slide2.xml"/><Relationship Id="rId4" Type="http://schemas.openxmlformats.org/officeDocument/2006/relationships/slide" Target="../slides/slide5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slide" Target="../slides/slide4.xml"/><Relationship Id="rId1" Type="http://schemas.openxmlformats.org/officeDocument/2006/relationships/slide" Target="../slides/slide2.xml"/><Relationship Id="rId4" Type="http://schemas.openxmlformats.org/officeDocument/2006/relationships/slide" Target="../slides/slide5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slide" Target="../slides/slide4.xml"/><Relationship Id="rId1" Type="http://schemas.openxmlformats.org/officeDocument/2006/relationships/slide" Target="../slides/slide2.xml"/><Relationship Id="rId4" Type="http://schemas.openxmlformats.org/officeDocument/2006/relationships/slide" Target="../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35C30E-22A6-4B09-A207-576A2DFB3FB5}" type="doc">
      <dgm:prSet loTypeId="urn:microsoft.com/office/officeart/2005/8/layout/defaul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de-AT"/>
        </a:p>
      </dgm:t>
    </dgm:pt>
    <dgm:pt modelId="{191C3851-2CFA-469C-8CF4-26A0806F67AC}">
      <dgm:prSet phldrT="[Text]"/>
      <dgm:spPr/>
      <dgm:t>
        <a:bodyPr/>
        <a:lstStyle/>
        <a:p>
          <a:r>
            <a:rPr lang="de-AT" dirty="0" smtClean="0"/>
            <a:t>1. </a:t>
          </a:r>
          <a:r>
            <a:rPr lang="de-AT" dirty="0" err="1" smtClean="0"/>
            <a:t>Idea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0B7956BE-4325-4AD6-895B-05C7D2013308}" type="parTrans" cxnId="{39207843-E699-4353-8D78-9623DA7D89AE}">
      <dgm:prSet/>
      <dgm:spPr/>
      <dgm:t>
        <a:bodyPr/>
        <a:lstStyle/>
        <a:p>
          <a:endParaRPr lang="de-AT"/>
        </a:p>
      </dgm:t>
    </dgm:pt>
    <dgm:pt modelId="{E2C8E19F-CC29-44FE-87DD-FE3729A4B16F}" type="sibTrans" cxnId="{39207843-E699-4353-8D78-9623DA7D89AE}">
      <dgm:prSet/>
      <dgm:spPr/>
      <dgm:t>
        <a:bodyPr/>
        <a:lstStyle/>
        <a:p>
          <a:endParaRPr lang="de-AT"/>
        </a:p>
      </dgm:t>
    </dgm:pt>
    <dgm:pt modelId="{93406E19-BE5A-4585-B49C-0EDE219BB23F}">
      <dgm:prSet phldrT="[Text]"/>
      <dgm:spPr/>
      <dgm:t>
        <a:bodyPr/>
        <a:lstStyle/>
        <a:p>
          <a:r>
            <a:rPr lang="de-AT" dirty="0" smtClean="0"/>
            <a:t>3. Workflow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E6D919A9-92EF-43EB-985A-F3F4C8635C48}" type="parTrans" cxnId="{15769C92-22BA-47C2-A553-B1ECF49005D2}">
      <dgm:prSet/>
      <dgm:spPr/>
      <dgm:t>
        <a:bodyPr/>
        <a:lstStyle/>
        <a:p>
          <a:endParaRPr lang="de-AT"/>
        </a:p>
      </dgm:t>
    </dgm:pt>
    <dgm:pt modelId="{84CB8D5D-B987-406B-8B05-94F8F4125A26}" type="sibTrans" cxnId="{15769C92-22BA-47C2-A553-B1ECF49005D2}">
      <dgm:prSet/>
      <dgm:spPr/>
      <dgm:t>
        <a:bodyPr/>
        <a:lstStyle/>
        <a:p>
          <a:endParaRPr lang="de-AT"/>
        </a:p>
      </dgm:t>
    </dgm:pt>
    <dgm:pt modelId="{398915C3-5C20-4475-BB14-81D75D7851F6}">
      <dgm:prSet phldrT="[Text]"/>
      <dgm:spPr/>
      <dgm:t>
        <a:bodyPr/>
        <a:lstStyle/>
        <a:p>
          <a:r>
            <a:rPr lang="de-AT" dirty="0" smtClean="0"/>
            <a:t>2. Installation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B34B95E-B35E-41B8-916B-061EDF803658}" type="parTrans" cxnId="{2A44C716-611D-4813-AC25-A1A29E60CEA4}">
      <dgm:prSet/>
      <dgm:spPr/>
      <dgm:t>
        <a:bodyPr/>
        <a:lstStyle/>
        <a:p>
          <a:endParaRPr lang="de-AT"/>
        </a:p>
      </dgm:t>
    </dgm:pt>
    <dgm:pt modelId="{C0CDE440-9893-4333-A3D0-EABA3FD44052}" type="sibTrans" cxnId="{2A44C716-611D-4813-AC25-A1A29E60CEA4}">
      <dgm:prSet/>
      <dgm:spPr/>
      <dgm:t>
        <a:bodyPr/>
        <a:lstStyle/>
        <a:p>
          <a:endParaRPr lang="de-AT"/>
        </a:p>
      </dgm:t>
    </dgm:pt>
    <dgm:pt modelId="{D5FA833F-0B74-4D94-8BE8-5BE551D2B0E5}">
      <dgm:prSet phldrT="[Text]"/>
      <dgm:spPr/>
      <dgm:t>
        <a:bodyPr/>
        <a:lstStyle/>
        <a:p>
          <a:r>
            <a:rPr lang="de-AT" dirty="0" smtClean="0"/>
            <a:t>4. First </a:t>
          </a:r>
          <a:r>
            <a:rPr lang="de-AT" dirty="0" err="1" smtClean="0"/>
            <a:t>Results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672C9168-76A4-4115-BCB2-1AA33ADF7960}" type="parTrans" cxnId="{2745D15D-4094-44A2-8D11-2D5DB72F9CC5}">
      <dgm:prSet/>
      <dgm:spPr/>
      <dgm:t>
        <a:bodyPr/>
        <a:lstStyle/>
        <a:p>
          <a:endParaRPr lang="de-AT"/>
        </a:p>
      </dgm:t>
    </dgm:pt>
    <dgm:pt modelId="{A2967343-AAE7-4629-BE90-8A50302D7E59}" type="sibTrans" cxnId="{2745D15D-4094-44A2-8D11-2D5DB72F9CC5}">
      <dgm:prSet/>
      <dgm:spPr/>
      <dgm:t>
        <a:bodyPr/>
        <a:lstStyle/>
        <a:p>
          <a:endParaRPr lang="de-AT"/>
        </a:p>
      </dgm:t>
    </dgm:pt>
    <dgm:pt modelId="{C2B5C01F-9D6A-45BC-A18B-026DA1DEF212}" type="pres">
      <dgm:prSet presAssocID="{BC35C30E-22A6-4B09-A207-576A2DFB3FB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B59D7C5A-C027-4738-B97B-114C1C725815}" type="pres">
      <dgm:prSet presAssocID="{191C3851-2CFA-469C-8CF4-26A0806F67A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44B8CA4-CFF8-4876-A0C4-58CA818E8BED}" type="pres">
      <dgm:prSet presAssocID="{E2C8E19F-CC29-44FE-87DD-FE3729A4B16F}" presName="sibTrans" presStyleCnt="0"/>
      <dgm:spPr/>
    </dgm:pt>
    <dgm:pt modelId="{2BD522AB-52AD-4A45-A758-92569F582CB0}" type="pres">
      <dgm:prSet presAssocID="{93406E19-BE5A-4585-B49C-0EDE219BB23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4BED0613-37A5-410D-BB70-20EBC8F1EF10}" type="pres">
      <dgm:prSet presAssocID="{84CB8D5D-B987-406B-8B05-94F8F4125A26}" presName="sibTrans" presStyleCnt="0"/>
      <dgm:spPr/>
    </dgm:pt>
    <dgm:pt modelId="{23180911-855E-4DF0-82D1-59DF855FC87D}" type="pres">
      <dgm:prSet presAssocID="{398915C3-5C20-4475-BB14-81D75D7851F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5345924A-3906-4873-8F1B-5C3F1DAEF97C}" type="pres">
      <dgm:prSet presAssocID="{C0CDE440-9893-4333-A3D0-EABA3FD44052}" presName="sibTrans" presStyleCnt="0"/>
      <dgm:spPr/>
    </dgm:pt>
    <dgm:pt modelId="{787249D9-E3C8-454F-B0A8-B40C11E598E6}" type="pres">
      <dgm:prSet presAssocID="{D5FA833F-0B74-4D94-8BE8-5BE551D2B0E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2A44C716-611D-4813-AC25-A1A29E60CEA4}" srcId="{BC35C30E-22A6-4B09-A207-576A2DFB3FB5}" destId="{398915C3-5C20-4475-BB14-81D75D7851F6}" srcOrd="2" destOrd="0" parTransId="{0B34B95E-B35E-41B8-916B-061EDF803658}" sibTransId="{C0CDE440-9893-4333-A3D0-EABA3FD44052}"/>
    <dgm:cxn modelId="{67A10645-22C9-45BF-9FC2-78D34CEE58E1}" type="presOf" srcId="{398915C3-5C20-4475-BB14-81D75D7851F6}" destId="{23180911-855E-4DF0-82D1-59DF855FC87D}" srcOrd="0" destOrd="0" presId="urn:microsoft.com/office/officeart/2005/8/layout/default"/>
    <dgm:cxn modelId="{1AAC6DE3-2BBA-45E6-BE12-CD29E34C9920}" type="presOf" srcId="{D5FA833F-0B74-4D94-8BE8-5BE551D2B0E5}" destId="{787249D9-E3C8-454F-B0A8-B40C11E598E6}" srcOrd="0" destOrd="0" presId="urn:microsoft.com/office/officeart/2005/8/layout/default"/>
    <dgm:cxn modelId="{15769C92-22BA-47C2-A553-B1ECF49005D2}" srcId="{BC35C30E-22A6-4B09-A207-576A2DFB3FB5}" destId="{93406E19-BE5A-4585-B49C-0EDE219BB23F}" srcOrd="1" destOrd="0" parTransId="{E6D919A9-92EF-43EB-985A-F3F4C8635C48}" sibTransId="{84CB8D5D-B987-406B-8B05-94F8F4125A26}"/>
    <dgm:cxn modelId="{499EB331-7BEF-4483-896D-689537C815F7}" type="presOf" srcId="{93406E19-BE5A-4585-B49C-0EDE219BB23F}" destId="{2BD522AB-52AD-4A45-A758-92569F582CB0}" srcOrd="0" destOrd="0" presId="urn:microsoft.com/office/officeart/2005/8/layout/default"/>
    <dgm:cxn modelId="{F7DEEF19-E212-40FD-BFB4-AD0213C48D25}" type="presOf" srcId="{BC35C30E-22A6-4B09-A207-576A2DFB3FB5}" destId="{C2B5C01F-9D6A-45BC-A18B-026DA1DEF212}" srcOrd="0" destOrd="0" presId="urn:microsoft.com/office/officeart/2005/8/layout/default"/>
    <dgm:cxn modelId="{D971C0A1-4194-4FB5-A622-D04C9FCC2E2B}" type="presOf" srcId="{191C3851-2CFA-469C-8CF4-26A0806F67AC}" destId="{B59D7C5A-C027-4738-B97B-114C1C725815}" srcOrd="0" destOrd="0" presId="urn:microsoft.com/office/officeart/2005/8/layout/default"/>
    <dgm:cxn modelId="{39207843-E699-4353-8D78-9623DA7D89AE}" srcId="{BC35C30E-22A6-4B09-A207-576A2DFB3FB5}" destId="{191C3851-2CFA-469C-8CF4-26A0806F67AC}" srcOrd="0" destOrd="0" parTransId="{0B7956BE-4325-4AD6-895B-05C7D2013308}" sibTransId="{E2C8E19F-CC29-44FE-87DD-FE3729A4B16F}"/>
    <dgm:cxn modelId="{2745D15D-4094-44A2-8D11-2D5DB72F9CC5}" srcId="{BC35C30E-22A6-4B09-A207-576A2DFB3FB5}" destId="{D5FA833F-0B74-4D94-8BE8-5BE551D2B0E5}" srcOrd="3" destOrd="0" parTransId="{672C9168-76A4-4115-BCB2-1AA33ADF7960}" sibTransId="{A2967343-AAE7-4629-BE90-8A50302D7E59}"/>
    <dgm:cxn modelId="{8C1AFD0B-ABEC-4D9C-8250-057017FE44E0}" type="presParOf" srcId="{C2B5C01F-9D6A-45BC-A18B-026DA1DEF212}" destId="{B59D7C5A-C027-4738-B97B-114C1C725815}" srcOrd="0" destOrd="0" presId="urn:microsoft.com/office/officeart/2005/8/layout/default"/>
    <dgm:cxn modelId="{786011AE-037F-447F-BA5C-330B7E6C4E60}" type="presParOf" srcId="{C2B5C01F-9D6A-45BC-A18B-026DA1DEF212}" destId="{B44B8CA4-CFF8-4876-A0C4-58CA818E8BED}" srcOrd="1" destOrd="0" presId="urn:microsoft.com/office/officeart/2005/8/layout/default"/>
    <dgm:cxn modelId="{2B8CEA98-6B63-4D2B-BC3D-D43D8484640C}" type="presParOf" srcId="{C2B5C01F-9D6A-45BC-A18B-026DA1DEF212}" destId="{2BD522AB-52AD-4A45-A758-92569F582CB0}" srcOrd="2" destOrd="0" presId="urn:microsoft.com/office/officeart/2005/8/layout/default"/>
    <dgm:cxn modelId="{F2A5AFB9-D733-474B-8B1B-C77DE534C33F}" type="presParOf" srcId="{C2B5C01F-9D6A-45BC-A18B-026DA1DEF212}" destId="{4BED0613-37A5-410D-BB70-20EBC8F1EF10}" srcOrd="3" destOrd="0" presId="urn:microsoft.com/office/officeart/2005/8/layout/default"/>
    <dgm:cxn modelId="{92254534-E3B9-4ADC-BCD0-F3E41FA4D86F}" type="presParOf" srcId="{C2B5C01F-9D6A-45BC-A18B-026DA1DEF212}" destId="{23180911-855E-4DF0-82D1-59DF855FC87D}" srcOrd="4" destOrd="0" presId="urn:microsoft.com/office/officeart/2005/8/layout/default"/>
    <dgm:cxn modelId="{EF0FBA4F-3761-4C57-B0B3-0B36BE69F97A}" type="presParOf" srcId="{C2B5C01F-9D6A-45BC-A18B-026DA1DEF212}" destId="{5345924A-3906-4873-8F1B-5C3F1DAEF97C}" srcOrd="5" destOrd="0" presId="urn:microsoft.com/office/officeart/2005/8/layout/default"/>
    <dgm:cxn modelId="{28547E6E-CB9D-4A52-AE34-FE1D7E52FD89}" type="presParOf" srcId="{C2B5C01F-9D6A-45BC-A18B-026DA1DEF212}" destId="{787249D9-E3C8-454F-B0A8-B40C11E598E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62474F4-45B4-491F-845C-CEBBB3ABF8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6FE499A5-779B-44E2-BC5F-E505FA0A2D8F}">
      <dgm:prSet phldrT="[Text]"/>
      <dgm:spPr/>
      <dgm:t>
        <a:bodyPr/>
        <a:lstStyle/>
        <a:p>
          <a:r>
            <a:rPr lang="de-AT" dirty="0" smtClean="0"/>
            <a:t>Study </a:t>
          </a:r>
          <a:r>
            <a:rPr lang="de-AT" dirty="0" err="1" smtClean="0"/>
            <a:t>site</a:t>
          </a:r>
          <a:endParaRPr lang="de-AT" dirty="0"/>
        </a:p>
      </dgm:t>
    </dgm:pt>
    <dgm:pt modelId="{3767332B-032A-4BE1-BAB3-98BEB92074FC}" type="parTrans" cxnId="{EAA662CD-D6DC-4354-95B5-8AAC1BBA9DB4}">
      <dgm:prSet/>
      <dgm:spPr/>
      <dgm:t>
        <a:bodyPr/>
        <a:lstStyle/>
        <a:p>
          <a:endParaRPr lang="de-AT"/>
        </a:p>
      </dgm:t>
    </dgm:pt>
    <dgm:pt modelId="{C83A8A46-734D-4999-8954-DB5543C0A7C2}" type="sibTrans" cxnId="{EAA662CD-D6DC-4354-95B5-8AAC1BBA9DB4}">
      <dgm:prSet/>
      <dgm:spPr/>
      <dgm:t>
        <a:bodyPr/>
        <a:lstStyle/>
        <a:p>
          <a:endParaRPr lang="de-AT"/>
        </a:p>
      </dgm:t>
    </dgm:pt>
    <dgm:pt modelId="{32FD105F-B031-4FC4-A05A-93B3BC1C774A}" type="pres">
      <dgm:prSet presAssocID="{762474F4-45B4-491F-845C-CEBBB3ABF88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62DA0CCB-332E-4ACD-846D-4AE86D9F2F9A}" type="pres">
      <dgm:prSet presAssocID="{6FE499A5-779B-44E2-BC5F-E505FA0A2D8F}" presName="node" presStyleLbl="node1" presStyleIdx="0" presStyleCnt="1" custLinFactNeighborX="23139" custLinFactNeighborY="61228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EFEC8320-59BA-4F13-9D4C-ED04C96D025F}" type="presOf" srcId="{6FE499A5-779B-44E2-BC5F-E505FA0A2D8F}" destId="{62DA0CCB-332E-4ACD-846D-4AE86D9F2F9A}" srcOrd="0" destOrd="0" presId="urn:microsoft.com/office/officeart/2005/8/layout/default"/>
    <dgm:cxn modelId="{EAA662CD-D6DC-4354-95B5-8AAC1BBA9DB4}" srcId="{762474F4-45B4-491F-845C-CEBBB3ABF889}" destId="{6FE499A5-779B-44E2-BC5F-E505FA0A2D8F}" srcOrd="0" destOrd="0" parTransId="{3767332B-032A-4BE1-BAB3-98BEB92074FC}" sibTransId="{C83A8A46-734D-4999-8954-DB5543C0A7C2}"/>
    <dgm:cxn modelId="{9F6CEA82-FBC0-42DE-AEA9-702382D400F4}" type="presOf" srcId="{762474F4-45B4-491F-845C-CEBBB3ABF889}" destId="{32FD105F-B031-4FC4-A05A-93B3BC1C774A}" srcOrd="0" destOrd="0" presId="urn:microsoft.com/office/officeart/2005/8/layout/default"/>
    <dgm:cxn modelId="{BF985CEA-B42F-408A-B83E-F559BF8FC507}" type="presParOf" srcId="{32FD105F-B031-4FC4-A05A-93B3BC1C774A}" destId="{62DA0CCB-332E-4ACD-846D-4AE86D9F2F9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35C30E-22A6-4B09-A207-576A2DFB3FB5}" type="doc">
      <dgm:prSet loTypeId="urn:microsoft.com/office/officeart/2005/8/layout/defaul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de-AT"/>
        </a:p>
      </dgm:t>
    </dgm:pt>
    <dgm:pt modelId="{191C3851-2CFA-469C-8CF4-26A0806F67AC}">
      <dgm:prSet phldrT="[Text]"/>
      <dgm:spPr/>
      <dgm:t>
        <a:bodyPr/>
        <a:lstStyle/>
        <a:p>
          <a:r>
            <a:rPr lang="de-AT" dirty="0" smtClean="0"/>
            <a:t>1. </a:t>
          </a:r>
          <a:r>
            <a:rPr lang="de-AT" dirty="0" err="1" smtClean="0"/>
            <a:t>Idea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0B7956BE-4325-4AD6-895B-05C7D2013308}" type="parTrans" cxnId="{39207843-E699-4353-8D78-9623DA7D89AE}">
      <dgm:prSet/>
      <dgm:spPr/>
      <dgm:t>
        <a:bodyPr/>
        <a:lstStyle/>
        <a:p>
          <a:endParaRPr lang="de-AT"/>
        </a:p>
      </dgm:t>
    </dgm:pt>
    <dgm:pt modelId="{E2C8E19F-CC29-44FE-87DD-FE3729A4B16F}" type="sibTrans" cxnId="{39207843-E699-4353-8D78-9623DA7D89AE}">
      <dgm:prSet/>
      <dgm:spPr/>
      <dgm:t>
        <a:bodyPr/>
        <a:lstStyle/>
        <a:p>
          <a:endParaRPr lang="de-AT"/>
        </a:p>
      </dgm:t>
    </dgm:pt>
    <dgm:pt modelId="{93406E19-BE5A-4585-B49C-0EDE219BB23F}">
      <dgm:prSet phldrT="[Text]"/>
      <dgm:spPr/>
      <dgm:t>
        <a:bodyPr/>
        <a:lstStyle/>
        <a:p>
          <a:r>
            <a:rPr lang="de-AT" dirty="0" smtClean="0"/>
            <a:t>3. Workflow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E6D919A9-92EF-43EB-985A-F3F4C8635C48}" type="parTrans" cxnId="{15769C92-22BA-47C2-A553-B1ECF49005D2}">
      <dgm:prSet/>
      <dgm:spPr/>
      <dgm:t>
        <a:bodyPr/>
        <a:lstStyle/>
        <a:p>
          <a:endParaRPr lang="de-AT"/>
        </a:p>
      </dgm:t>
    </dgm:pt>
    <dgm:pt modelId="{84CB8D5D-B987-406B-8B05-94F8F4125A26}" type="sibTrans" cxnId="{15769C92-22BA-47C2-A553-B1ECF49005D2}">
      <dgm:prSet/>
      <dgm:spPr/>
      <dgm:t>
        <a:bodyPr/>
        <a:lstStyle/>
        <a:p>
          <a:endParaRPr lang="de-AT"/>
        </a:p>
      </dgm:t>
    </dgm:pt>
    <dgm:pt modelId="{398915C3-5C20-4475-BB14-81D75D7851F6}">
      <dgm:prSet phldrT="[Text]"/>
      <dgm:spPr/>
      <dgm:t>
        <a:bodyPr/>
        <a:lstStyle/>
        <a:p>
          <a:r>
            <a:rPr lang="de-AT" dirty="0" smtClean="0"/>
            <a:t>2. Installation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B34B95E-B35E-41B8-916B-061EDF803658}" type="parTrans" cxnId="{2A44C716-611D-4813-AC25-A1A29E60CEA4}">
      <dgm:prSet/>
      <dgm:spPr/>
      <dgm:t>
        <a:bodyPr/>
        <a:lstStyle/>
        <a:p>
          <a:endParaRPr lang="de-AT"/>
        </a:p>
      </dgm:t>
    </dgm:pt>
    <dgm:pt modelId="{C0CDE440-9893-4333-A3D0-EABA3FD44052}" type="sibTrans" cxnId="{2A44C716-611D-4813-AC25-A1A29E60CEA4}">
      <dgm:prSet/>
      <dgm:spPr/>
      <dgm:t>
        <a:bodyPr/>
        <a:lstStyle/>
        <a:p>
          <a:endParaRPr lang="de-AT"/>
        </a:p>
      </dgm:t>
    </dgm:pt>
    <dgm:pt modelId="{D5FA833F-0B74-4D94-8BE8-5BE551D2B0E5}">
      <dgm:prSet phldrT="[Text]"/>
      <dgm:spPr/>
      <dgm:t>
        <a:bodyPr/>
        <a:lstStyle/>
        <a:p>
          <a:r>
            <a:rPr lang="de-AT" dirty="0" smtClean="0"/>
            <a:t>4. First </a:t>
          </a:r>
          <a:r>
            <a:rPr lang="de-AT" dirty="0" err="1" smtClean="0"/>
            <a:t>Results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672C9168-76A4-4115-BCB2-1AA33ADF7960}" type="parTrans" cxnId="{2745D15D-4094-44A2-8D11-2D5DB72F9CC5}">
      <dgm:prSet/>
      <dgm:spPr/>
      <dgm:t>
        <a:bodyPr/>
        <a:lstStyle/>
        <a:p>
          <a:endParaRPr lang="de-AT"/>
        </a:p>
      </dgm:t>
    </dgm:pt>
    <dgm:pt modelId="{A2967343-AAE7-4629-BE90-8A50302D7E59}" type="sibTrans" cxnId="{2745D15D-4094-44A2-8D11-2D5DB72F9CC5}">
      <dgm:prSet/>
      <dgm:spPr/>
      <dgm:t>
        <a:bodyPr/>
        <a:lstStyle/>
        <a:p>
          <a:endParaRPr lang="de-AT"/>
        </a:p>
      </dgm:t>
    </dgm:pt>
    <dgm:pt modelId="{C2B5C01F-9D6A-45BC-A18B-026DA1DEF212}" type="pres">
      <dgm:prSet presAssocID="{BC35C30E-22A6-4B09-A207-576A2DFB3FB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B59D7C5A-C027-4738-B97B-114C1C725815}" type="pres">
      <dgm:prSet presAssocID="{191C3851-2CFA-469C-8CF4-26A0806F67A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44B8CA4-CFF8-4876-A0C4-58CA818E8BED}" type="pres">
      <dgm:prSet presAssocID="{E2C8E19F-CC29-44FE-87DD-FE3729A4B16F}" presName="sibTrans" presStyleCnt="0"/>
      <dgm:spPr/>
    </dgm:pt>
    <dgm:pt modelId="{2BD522AB-52AD-4A45-A758-92569F582CB0}" type="pres">
      <dgm:prSet presAssocID="{93406E19-BE5A-4585-B49C-0EDE219BB23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4BED0613-37A5-410D-BB70-20EBC8F1EF10}" type="pres">
      <dgm:prSet presAssocID="{84CB8D5D-B987-406B-8B05-94F8F4125A26}" presName="sibTrans" presStyleCnt="0"/>
      <dgm:spPr/>
    </dgm:pt>
    <dgm:pt modelId="{23180911-855E-4DF0-82D1-59DF855FC87D}" type="pres">
      <dgm:prSet presAssocID="{398915C3-5C20-4475-BB14-81D75D7851F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5345924A-3906-4873-8F1B-5C3F1DAEF97C}" type="pres">
      <dgm:prSet presAssocID="{C0CDE440-9893-4333-A3D0-EABA3FD44052}" presName="sibTrans" presStyleCnt="0"/>
      <dgm:spPr/>
    </dgm:pt>
    <dgm:pt modelId="{787249D9-E3C8-454F-B0A8-B40C11E598E6}" type="pres">
      <dgm:prSet presAssocID="{D5FA833F-0B74-4D94-8BE8-5BE551D2B0E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2A44C716-611D-4813-AC25-A1A29E60CEA4}" srcId="{BC35C30E-22A6-4B09-A207-576A2DFB3FB5}" destId="{398915C3-5C20-4475-BB14-81D75D7851F6}" srcOrd="2" destOrd="0" parTransId="{0B34B95E-B35E-41B8-916B-061EDF803658}" sibTransId="{C0CDE440-9893-4333-A3D0-EABA3FD44052}"/>
    <dgm:cxn modelId="{E21FD716-6B4D-4345-B2B7-C2630E0AD469}" type="presOf" srcId="{BC35C30E-22A6-4B09-A207-576A2DFB3FB5}" destId="{C2B5C01F-9D6A-45BC-A18B-026DA1DEF212}" srcOrd="0" destOrd="0" presId="urn:microsoft.com/office/officeart/2005/8/layout/default"/>
    <dgm:cxn modelId="{15769C92-22BA-47C2-A553-B1ECF49005D2}" srcId="{BC35C30E-22A6-4B09-A207-576A2DFB3FB5}" destId="{93406E19-BE5A-4585-B49C-0EDE219BB23F}" srcOrd="1" destOrd="0" parTransId="{E6D919A9-92EF-43EB-985A-F3F4C8635C48}" sibTransId="{84CB8D5D-B987-406B-8B05-94F8F4125A26}"/>
    <dgm:cxn modelId="{E4A3B779-3A7B-46B5-BF75-24A08F0EC932}" type="presOf" srcId="{398915C3-5C20-4475-BB14-81D75D7851F6}" destId="{23180911-855E-4DF0-82D1-59DF855FC87D}" srcOrd="0" destOrd="0" presId="urn:microsoft.com/office/officeart/2005/8/layout/default"/>
    <dgm:cxn modelId="{B4928A5E-6842-4B20-BA84-76C1EA6A5187}" type="presOf" srcId="{D5FA833F-0B74-4D94-8BE8-5BE551D2B0E5}" destId="{787249D9-E3C8-454F-B0A8-B40C11E598E6}" srcOrd="0" destOrd="0" presId="urn:microsoft.com/office/officeart/2005/8/layout/default"/>
    <dgm:cxn modelId="{39207843-E699-4353-8D78-9623DA7D89AE}" srcId="{BC35C30E-22A6-4B09-A207-576A2DFB3FB5}" destId="{191C3851-2CFA-469C-8CF4-26A0806F67AC}" srcOrd="0" destOrd="0" parTransId="{0B7956BE-4325-4AD6-895B-05C7D2013308}" sibTransId="{E2C8E19F-CC29-44FE-87DD-FE3729A4B16F}"/>
    <dgm:cxn modelId="{2745D15D-4094-44A2-8D11-2D5DB72F9CC5}" srcId="{BC35C30E-22A6-4B09-A207-576A2DFB3FB5}" destId="{D5FA833F-0B74-4D94-8BE8-5BE551D2B0E5}" srcOrd="3" destOrd="0" parTransId="{672C9168-76A4-4115-BCB2-1AA33ADF7960}" sibTransId="{A2967343-AAE7-4629-BE90-8A50302D7E59}"/>
    <dgm:cxn modelId="{68B300DB-9668-4F66-9CC5-2A65A1E3FF99}" type="presOf" srcId="{191C3851-2CFA-469C-8CF4-26A0806F67AC}" destId="{B59D7C5A-C027-4738-B97B-114C1C725815}" srcOrd="0" destOrd="0" presId="urn:microsoft.com/office/officeart/2005/8/layout/default"/>
    <dgm:cxn modelId="{AE6B002F-00F9-4D64-BC54-8D847EB17CFB}" type="presOf" srcId="{93406E19-BE5A-4585-B49C-0EDE219BB23F}" destId="{2BD522AB-52AD-4A45-A758-92569F582CB0}" srcOrd="0" destOrd="0" presId="urn:microsoft.com/office/officeart/2005/8/layout/default"/>
    <dgm:cxn modelId="{0A35A8D4-DE16-4B8C-BD4C-CCCFA5F0F4A0}" type="presParOf" srcId="{C2B5C01F-9D6A-45BC-A18B-026DA1DEF212}" destId="{B59D7C5A-C027-4738-B97B-114C1C725815}" srcOrd="0" destOrd="0" presId="urn:microsoft.com/office/officeart/2005/8/layout/default"/>
    <dgm:cxn modelId="{2DB4A974-4339-410C-8F34-B72E6870351B}" type="presParOf" srcId="{C2B5C01F-9D6A-45BC-A18B-026DA1DEF212}" destId="{B44B8CA4-CFF8-4876-A0C4-58CA818E8BED}" srcOrd="1" destOrd="0" presId="urn:microsoft.com/office/officeart/2005/8/layout/default"/>
    <dgm:cxn modelId="{1D622037-C9D4-4142-99D7-0F4774C6EA4F}" type="presParOf" srcId="{C2B5C01F-9D6A-45BC-A18B-026DA1DEF212}" destId="{2BD522AB-52AD-4A45-A758-92569F582CB0}" srcOrd="2" destOrd="0" presId="urn:microsoft.com/office/officeart/2005/8/layout/default"/>
    <dgm:cxn modelId="{14D9D896-96DA-4287-A7D3-F1345231B75A}" type="presParOf" srcId="{C2B5C01F-9D6A-45BC-A18B-026DA1DEF212}" destId="{4BED0613-37A5-410D-BB70-20EBC8F1EF10}" srcOrd="3" destOrd="0" presId="urn:microsoft.com/office/officeart/2005/8/layout/default"/>
    <dgm:cxn modelId="{921D62B0-FCE4-4F8D-8BC1-692EF2100CCB}" type="presParOf" srcId="{C2B5C01F-9D6A-45BC-A18B-026DA1DEF212}" destId="{23180911-855E-4DF0-82D1-59DF855FC87D}" srcOrd="4" destOrd="0" presId="urn:microsoft.com/office/officeart/2005/8/layout/default"/>
    <dgm:cxn modelId="{DBB93FDF-3F2D-4372-B80B-D45AED2F79AF}" type="presParOf" srcId="{C2B5C01F-9D6A-45BC-A18B-026DA1DEF212}" destId="{5345924A-3906-4873-8F1B-5C3F1DAEF97C}" srcOrd="5" destOrd="0" presId="urn:microsoft.com/office/officeart/2005/8/layout/default"/>
    <dgm:cxn modelId="{E62F4E8B-91D9-479A-BD37-6498D9F2A8B6}" type="presParOf" srcId="{C2B5C01F-9D6A-45BC-A18B-026DA1DEF212}" destId="{787249D9-E3C8-454F-B0A8-B40C11E598E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2474F4-45B4-491F-845C-CEBBB3ABF8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6FE499A5-779B-44E2-BC5F-E505FA0A2D8F}">
      <dgm:prSet phldrT="[Text]"/>
      <dgm:spPr/>
      <dgm:t>
        <a:bodyPr/>
        <a:lstStyle/>
        <a:p>
          <a:r>
            <a:rPr lang="de-AT" dirty="0" smtClean="0"/>
            <a:t>Study </a:t>
          </a:r>
          <a:r>
            <a:rPr lang="de-AT" dirty="0" err="1" smtClean="0"/>
            <a:t>site</a:t>
          </a:r>
          <a:endParaRPr lang="de-AT" dirty="0"/>
        </a:p>
      </dgm:t>
    </dgm:pt>
    <dgm:pt modelId="{3767332B-032A-4BE1-BAB3-98BEB92074FC}" type="parTrans" cxnId="{EAA662CD-D6DC-4354-95B5-8AAC1BBA9DB4}">
      <dgm:prSet/>
      <dgm:spPr/>
      <dgm:t>
        <a:bodyPr/>
        <a:lstStyle/>
        <a:p>
          <a:endParaRPr lang="de-AT"/>
        </a:p>
      </dgm:t>
    </dgm:pt>
    <dgm:pt modelId="{C83A8A46-734D-4999-8954-DB5543C0A7C2}" type="sibTrans" cxnId="{EAA662CD-D6DC-4354-95B5-8AAC1BBA9DB4}">
      <dgm:prSet/>
      <dgm:spPr/>
      <dgm:t>
        <a:bodyPr/>
        <a:lstStyle/>
        <a:p>
          <a:endParaRPr lang="de-AT"/>
        </a:p>
      </dgm:t>
    </dgm:pt>
    <dgm:pt modelId="{32FD105F-B031-4FC4-A05A-93B3BC1C774A}" type="pres">
      <dgm:prSet presAssocID="{762474F4-45B4-491F-845C-CEBBB3ABF88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62DA0CCB-332E-4ACD-846D-4AE86D9F2F9A}" type="pres">
      <dgm:prSet presAssocID="{6FE499A5-779B-44E2-BC5F-E505FA0A2D8F}" presName="node" presStyleLbl="node1" presStyleIdx="0" presStyleCnt="1" custLinFactNeighborY="-17261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EAA662CD-D6DC-4354-95B5-8AAC1BBA9DB4}" srcId="{762474F4-45B4-491F-845C-CEBBB3ABF889}" destId="{6FE499A5-779B-44E2-BC5F-E505FA0A2D8F}" srcOrd="0" destOrd="0" parTransId="{3767332B-032A-4BE1-BAB3-98BEB92074FC}" sibTransId="{C83A8A46-734D-4999-8954-DB5543C0A7C2}"/>
    <dgm:cxn modelId="{CE3207D6-607C-44D8-A829-8D989BFF9B4C}" type="presOf" srcId="{762474F4-45B4-491F-845C-CEBBB3ABF889}" destId="{32FD105F-B031-4FC4-A05A-93B3BC1C774A}" srcOrd="0" destOrd="0" presId="urn:microsoft.com/office/officeart/2005/8/layout/default"/>
    <dgm:cxn modelId="{55818F7C-34F2-4638-B9CC-028195EF668B}" type="presOf" srcId="{6FE499A5-779B-44E2-BC5F-E505FA0A2D8F}" destId="{62DA0CCB-332E-4ACD-846D-4AE86D9F2F9A}" srcOrd="0" destOrd="0" presId="urn:microsoft.com/office/officeart/2005/8/layout/default"/>
    <dgm:cxn modelId="{5B661666-4846-4639-9455-3FC455EEB070}" type="presParOf" srcId="{32FD105F-B031-4FC4-A05A-93B3BC1C774A}" destId="{62DA0CCB-332E-4ACD-846D-4AE86D9F2F9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35C30E-22A6-4B09-A207-576A2DFB3FB5}" type="doc">
      <dgm:prSet loTypeId="urn:microsoft.com/office/officeart/2005/8/layout/defaul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de-AT"/>
        </a:p>
      </dgm:t>
    </dgm:pt>
    <dgm:pt modelId="{191C3851-2CFA-469C-8CF4-26A0806F67AC}">
      <dgm:prSet phldrT="[Text]"/>
      <dgm:spPr/>
      <dgm:t>
        <a:bodyPr/>
        <a:lstStyle/>
        <a:p>
          <a:r>
            <a:rPr lang="de-AT" dirty="0" smtClean="0"/>
            <a:t>1. </a:t>
          </a:r>
          <a:r>
            <a:rPr lang="de-AT" dirty="0" err="1" smtClean="0"/>
            <a:t>Idea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0B7956BE-4325-4AD6-895B-05C7D2013308}" type="parTrans" cxnId="{39207843-E699-4353-8D78-9623DA7D89AE}">
      <dgm:prSet/>
      <dgm:spPr/>
      <dgm:t>
        <a:bodyPr/>
        <a:lstStyle/>
        <a:p>
          <a:endParaRPr lang="de-AT"/>
        </a:p>
      </dgm:t>
    </dgm:pt>
    <dgm:pt modelId="{E2C8E19F-CC29-44FE-87DD-FE3729A4B16F}" type="sibTrans" cxnId="{39207843-E699-4353-8D78-9623DA7D89AE}">
      <dgm:prSet/>
      <dgm:spPr/>
      <dgm:t>
        <a:bodyPr/>
        <a:lstStyle/>
        <a:p>
          <a:endParaRPr lang="de-AT"/>
        </a:p>
      </dgm:t>
    </dgm:pt>
    <dgm:pt modelId="{93406E19-BE5A-4585-B49C-0EDE219BB23F}">
      <dgm:prSet phldrT="[Text]"/>
      <dgm:spPr/>
      <dgm:t>
        <a:bodyPr/>
        <a:lstStyle/>
        <a:p>
          <a:r>
            <a:rPr lang="de-AT" dirty="0" smtClean="0"/>
            <a:t>3. Workflow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E6D919A9-92EF-43EB-985A-F3F4C8635C48}" type="parTrans" cxnId="{15769C92-22BA-47C2-A553-B1ECF49005D2}">
      <dgm:prSet/>
      <dgm:spPr/>
      <dgm:t>
        <a:bodyPr/>
        <a:lstStyle/>
        <a:p>
          <a:endParaRPr lang="de-AT"/>
        </a:p>
      </dgm:t>
    </dgm:pt>
    <dgm:pt modelId="{84CB8D5D-B987-406B-8B05-94F8F4125A26}" type="sibTrans" cxnId="{15769C92-22BA-47C2-A553-B1ECF49005D2}">
      <dgm:prSet/>
      <dgm:spPr/>
      <dgm:t>
        <a:bodyPr/>
        <a:lstStyle/>
        <a:p>
          <a:endParaRPr lang="de-AT"/>
        </a:p>
      </dgm:t>
    </dgm:pt>
    <dgm:pt modelId="{398915C3-5C20-4475-BB14-81D75D7851F6}">
      <dgm:prSet phldrT="[Text]"/>
      <dgm:spPr/>
      <dgm:t>
        <a:bodyPr/>
        <a:lstStyle/>
        <a:p>
          <a:r>
            <a:rPr lang="de-AT" dirty="0" smtClean="0"/>
            <a:t>2. Installation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B34B95E-B35E-41B8-916B-061EDF803658}" type="parTrans" cxnId="{2A44C716-611D-4813-AC25-A1A29E60CEA4}">
      <dgm:prSet/>
      <dgm:spPr/>
      <dgm:t>
        <a:bodyPr/>
        <a:lstStyle/>
        <a:p>
          <a:endParaRPr lang="de-AT"/>
        </a:p>
      </dgm:t>
    </dgm:pt>
    <dgm:pt modelId="{C0CDE440-9893-4333-A3D0-EABA3FD44052}" type="sibTrans" cxnId="{2A44C716-611D-4813-AC25-A1A29E60CEA4}">
      <dgm:prSet/>
      <dgm:spPr/>
      <dgm:t>
        <a:bodyPr/>
        <a:lstStyle/>
        <a:p>
          <a:endParaRPr lang="de-AT"/>
        </a:p>
      </dgm:t>
    </dgm:pt>
    <dgm:pt modelId="{D5FA833F-0B74-4D94-8BE8-5BE551D2B0E5}">
      <dgm:prSet phldrT="[Text]"/>
      <dgm:spPr/>
      <dgm:t>
        <a:bodyPr/>
        <a:lstStyle/>
        <a:p>
          <a:r>
            <a:rPr lang="de-AT" dirty="0" smtClean="0"/>
            <a:t>4. First </a:t>
          </a:r>
          <a:r>
            <a:rPr lang="de-AT" dirty="0" err="1" smtClean="0"/>
            <a:t>Results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672C9168-76A4-4115-BCB2-1AA33ADF7960}" type="parTrans" cxnId="{2745D15D-4094-44A2-8D11-2D5DB72F9CC5}">
      <dgm:prSet/>
      <dgm:spPr/>
      <dgm:t>
        <a:bodyPr/>
        <a:lstStyle/>
        <a:p>
          <a:endParaRPr lang="de-AT"/>
        </a:p>
      </dgm:t>
    </dgm:pt>
    <dgm:pt modelId="{A2967343-AAE7-4629-BE90-8A50302D7E59}" type="sibTrans" cxnId="{2745D15D-4094-44A2-8D11-2D5DB72F9CC5}">
      <dgm:prSet/>
      <dgm:spPr/>
      <dgm:t>
        <a:bodyPr/>
        <a:lstStyle/>
        <a:p>
          <a:endParaRPr lang="de-AT"/>
        </a:p>
      </dgm:t>
    </dgm:pt>
    <dgm:pt modelId="{C2B5C01F-9D6A-45BC-A18B-026DA1DEF212}" type="pres">
      <dgm:prSet presAssocID="{BC35C30E-22A6-4B09-A207-576A2DFB3FB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B59D7C5A-C027-4738-B97B-114C1C725815}" type="pres">
      <dgm:prSet presAssocID="{191C3851-2CFA-469C-8CF4-26A0806F67A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44B8CA4-CFF8-4876-A0C4-58CA818E8BED}" type="pres">
      <dgm:prSet presAssocID="{E2C8E19F-CC29-44FE-87DD-FE3729A4B16F}" presName="sibTrans" presStyleCnt="0"/>
      <dgm:spPr/>
    </dgm:pt>
    <dgm:pt modelId="{2BD522AB-52AD-4A45-A758-92569F582CB0}" type="pres">
      <dgm:prSet presAssocID="{93406E19-BE5A-4585-B49C-0EDE219BB23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4BED0613-37A5-410D-BB70-20EBC8F1EF10}" type="pres">
      <dgm:prSet presAssocID="{84CB8D5D-B987-406B-8B05-94F8F4125A26}" presName="sibTrans" presStyleCnt="0"/>
      <dgm:spPr/>
    </dgm:pt>
    <dgm:pt modelId="{23180911-855E-4DF0-82D1-59DF855FC87D}" type="pres">
      <dgm:prSet presAssocID="{398915C3-5C20-4475-BB14-81D75D7851F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5345924A-3906-4873-8F1B-5C3F1DAEF97C}" type="pres">
      <dgm:prSet presAssocID="{C0CDE440-9893-4333-A3D0-EABA3FD44052}" presName="sibTrans" presStyleCnt="0"/>
      <dgm:spPr/>
    </dgm:pt>
    <dgm:pt modelId="{787249D9-E3C8-454F-B0A8-B40C11E598E6}" type="pres">
      <dgm:prSet presAssocID="{D5FA833F-0B74-4D94-8BE8-5BE551D2B0E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15769C92-22BA-47C2-A553-B1ECF49005D2}" srcId="{BC35C30E-22A6-4B09-A207-576A2DFB3FB5}" destId="{93406E19-BE5A-4585-B49C-0EDE219BB23F}" srcOrd="1" destOrd="0" parTransId="{E6D919A9-92EF-43EB-985A-F3F4C8635C48}" sibTransId="{84CB8D5D-B987-406B-8B05-94F8F4125A26}"/>
    <dgm:cxn modelId="{39207843-E699-4353-8D78-9623DA7D89AE}" srcId="{BC35C30E-22A6-4B09-A207-576A2DFB3FB5}" destId="{191C3851-2CFA-469C-8CF4-26A0806F67AC}" srcOrd="0" destOrd="0" parTransId="{0B7956BE-4325-4AD6-895B-05C7D2013308}" sibTransId="{E2C8E19F-CC29-44FE-87DD-FE3729A4B16F}"/>
    <dgm:cxn modelId="{6B7C55F9-5B5F-4F88-8AC7-9BFAF27FD6C9}" type="presOf" srcId="{398915C3-5C20-4475-BB14-81D75D7851F6}" destId="{23180911-855E-4DF0-82D1-59DF855FC87D}" srcOrd="0" destOrd="0" presId="urn:microsoft.com/office/officeart/2005/8/layout/default"/>
    <dgm:cxn modelId="{2745D15D-4094-44A2-8D11-2D5DB72F9CC5}" srcId="{BC35C30E-22A6-4B09-A207-576A2DFB3FB5}" destId="{D5FA833F-0B74-4D94-8BE8-5BE551D2B0E5}" srcOrd="3" destOrd="0" parTransId="{672C9168-76A4-4115-BCB2-1AA33ADF7960}" sibTransId="{A2967343-AAE7-4629-BE90-8A50302D7E59}"/>
    <dgm:cxn modelId="{F377EC1F-C03F-4F36-99B4-E1BA5792D8EF}" type="presOf" srcId="{191C3851-2CFA-469C-8CF4-26A0806F67AC}" destId="{B59D7C5A-C027-4738-B97B-114C1C725815}" srcOrd="0" destOrd="0" presId="urn:microsoft.com/office/officeart/2005/8/layout/default"/>
    <dgm:cxn modelId="{A869A82E-FDF0-438A-A00D-FAD0A03969AE}" type="presOf" srcId="{D5FA833F-0B74-4D94-8BE8-5BE551D2B0E5}" destId="{787249D9-E3C8-454F-B0A8-B40C11E598E6}" srcOrd="0" destOrd="0" presId="urn:microsoft.com/office/officeart/2005/8/layout/default"/>
    <dgm:cxn modelId="{85B04132-A86E-444B-B901-02A88951B727}" type="presOf" srcId="{BC35C30E-22A6-4B09-A207-576A2DFB3FB5}" destId="{C2B5C01F-9D6A-45BC-A18B-026DA1DEF212}" srcOrd="0" destOrd="0" presId="urn:microsoft.com/office/officeart/2005/8/layout/default"/>
    <dgm:cxn modelId="{82D11367-DE11-4B4D-826C-F4C9B55FF871}" type="presOf" srcId="{93406E19-BE5A-4585-B49C-0EDE219BB23F}" destId="{2BD522AB-52AD-4A45-A758-92569F582CB0}" srcOrd="0" destOrd="0" presId="urn:microsoft.com/office/officeart/2005/8/layout/default"/>
    <dgm:cxn modelId="{2A44C716-611D-4813-AC25-A1A29E60CEA4}" srcId="{BC35C30E-22A6-4B09-A207-576A2DFB3FB5}" destId="{398915C3-5C20-4475-BB14-81D75D7851F6}" srcOrd="2" destOrd="0" parTransId="{0B34B95E-B35E-41B8-916B-061EDF803658}" sibTransId="{C0CDE440-9893-4333-A3D0-EABA3FD44052}"/>
    <dgm:cxn modelId="{1AF145FD-1520-4D7F-8D1B-D6179C9D9F4C}" type="presParOf" srcId="{C2B5C01F-9D6A-45BC-A18B-026DA1DEF212}" destId="{B59D7C5A-C027-4738-B97B-114C1C725815}" srcOrd="0" destOrd="0" presId="urn:microsoft.com/office/officeart/2005/8/layout/default"/>
    <dgm:cxn modelId="{FD42C640-F19B-4089-8F90-E0FD885E7B32}" type="presParOf" srcId="{C2B5C01F-9D6A-45BC-A18B-026DA1DEF212}" destId="{B44B8CA4-CFF8-4876-A0C4-58CA818E8BED}" srcOrd="1" destOrd="0" presId="urn:microsoft.com/office/officeart/2005/8/layout/default"/>
    <dgm:cxn modelId="{CFD4EEEB-478A-44C4-AB1D-6D83B0AF26BC}" type="presParOf" srcId="{C2B5C01F-9D6A-45BC-A18B-026DA1DEF212}" destId="{2BD522AB-52AD-4A45-A758-92569F582CB0}" srcOrd="2" destOrd="0" presId="urn:microsoft.com/office/officeart/2005/8/layout/default"/>
    <dgm:cxn modelId="{71F978AD-4E83-4A18-A255-567F4CF71506}" type="presParOf" srcId="{C2B5C01F-9D6A-45BC-A18B-026DA1DEF212}" destId="{4BED0613-37A5-410D-BB70-20EBC8F1EF10}" srcOrd="3" destOrd="0" presId="urn:microsoft.com/office/officeart/2005/8/layout/default"/>
    <dgm:cxn modelId="{2C069B84-2A6E-454F-B97B-559D0BEF5A87}" type="presParOf" srcId="{C2B5C01F-9D6A-45BC-A18B-026DA1DEF212}" destId="{23180911-855E-4DF0-82D1-59DF855FC87D}" srcOrd="4" destOrd="0" presId="urn:microsoft.com/office/officeart/2005/8/layout/default"/>
    <dgm:cxn modelId="{4B9BB4B5-64FF-486B-A9CD-0A135DA56E1B}" type="presParOf" srcId="{C2B5C01F-9D6A-45BC-A18B-026DA1DEF212}" destId="{5345924A-3906-4873-8F1B-5C3F1DAEF97C}" srcOrd="5" destOrd="0" presId="urn:microsoft.com/office/officeart/2005/8/layout/default"/>
    <dgm:cxn modelId="{E1BE27EA-4C49-4CCD-9B4B-271519FDA465}" type="presParOf" srcId="{C2B5C01F-9D6A-45BC-A18B-026DA1DEF212}" destId="{787249D9-E3C8-454F-B0A8-B40C11E598E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474F4-45B4-491F-845C-CEBBB3ABF8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6FE499A5-779B-44E2-BC5F-E505FA0A2D8F}">
      <dgm:prSet phldrT="[Text]"/>
      <dgm:spPr/>
      <dgm:t>
        <a:bodyPr/>
        <a:lstStyle/>
        <a:p>
          <a:r>
            <a:rPr lang="de-AT" dirty="0" smtClean="0"/>
            <a:t>Study </a:t>
          </a:r>
          <a:r>
            <a:rPr lang="de-AT" dirty="0" err="1" smtClean="0"/>
            <a:t>site</a:t>
          </a:r>
          <a:endParaRPr lang="de-AT" dirty="0"/>
        </a:p>
      </dgm:t>
    </dgm:pt>
    <dgm:pt modelId="{3767332B-032A-4BE1-BAB3-98BEB92074FC}" type="parTrans" cxnId="{EAA662CD-D6DC-4354-95B5-8AAC1BBA9DB4}">
      <dgm:prSet/>
      <dgm:spPr/>
      <dgm:t>
        <a:bodyPr/>
        <a:lstStyle/>
        <a:p>
          <a:endParaRPr lang="de-AT"/>
        </a:p>
      </dgm:t>
    </dgm:pt>
    <dgm:pt modelId="{C83A8A46-734D-4999-8954-DB5543C0A7C2}" type="sibTrans" cxnId="{EAA662CD-D6DC-4354-95B5-8AAC1BBA9DB4}">
      <dgm:prSet/>
      <dgm:spPr/>
      <dgm:t>
        <a:bodyPr/>
        <a:lstStyle/>
        <a:p>
          <a:endParaRPr lang="de-AT"/>
        </a:p>
      </dgm:t>
    </dgm:pt>
    <dgm:pt modelId="{32FD105F-B031-4FC4-A05A-93B3BC1C774A}" type="pres">
      <dgm:prSet presAssocID="{762474F4-45B4-491F-845C-CEBBB3ABF88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62DA0CCB-332E-4ACD-846D-4AE86D9F2F9A}" type="pres">
      <dgm:prSet presAssocID="{6FE499A5-779B-44E2-BC5F-E505FA0A2D8F}" presName="node" presStyleLbl="node1" presStyleIdx="0" presStyleCnt="1" custLinFactNeighborX="23139" custLinFactNeighborY="61228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EAA662CD-D6DC-4354-95B5-8AAC1BBA9DB4}" srcId="{762474F4-45B4-491F-845C-CEBBB3ABF889}" destId="{6FE499A5-779B-44E2-BC5F-E505FA0A2D8F}" srcOrd="0" destOrd="0" parTransId="{3767332B-032A-4BE1-BAB3-98BEB92074FC}" sibTransId="{C83A8A46-734D-4999-8954-DB5543C0A7C2}"/>
    <dgm:cxn modelId="{3ACFB756-364B-4C9D-96E9-863AD1002F3B}" type="presOf" srcId="{762474F4-45B4-491F-845C-CEBBB3ABF889}" destId="{32FD105F-B031-4FC4-A05A-93B3BC1C774A}" srcOrd="0" destOrd="0" presId="urn:microsoft.com/office/officeart/2005/8/layout/default"/>
    <dgm:cxn modelId="{9D8AC587-B38F-40AE-9326-A50E03341404}" type="presOf" srcId="{6FE499A5-779B-44E2-BC5F-E505FA0A2D8F}" destId="{62DA0CCB-332E-4ACD-846D-4AE86D9F2F9A}" srcOrd="0" destOrd="0" presId="urn:microsoft.com/office/officeart/2005/8/layout/default"/>
    <dgm:cxn modelId="{F8FD3F5A-ECA3-4924-A873-C605978D0C00}" type="presParOf" srcId="{32FD105F-B031-4FC4-A05A-93B3BC1C774A}" destId="{62DA0CCB-332E-4ACD-846D-4AE86D9F2F9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35C30E-22A6-4B09-A207-576A2DFB3FB5}" type="doc">
      <dgm:prSet loTypeId="urn:microsoft.com/office/officeart/2005/8/layout/defaul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de-AT"/>
        </a:p>
      </dgm:t>
    </dgm:pt>
    <dgm:pt modelId="{191C3851-2CFA-469C-8CF4-26A0806F67AC}">
      <dgm:prSet phldrT="[Text]"/>
      <dgm:spPr/>
      <dgm:t>
        <a:bodyPr/>
        <a:lstStyle/>
        <a:p>
          <a:r>
            <a:rPr lang="de-AT" dirty="0" smtClean="0"/>
            <a:t>1. </a:t>
          </a:r>
          <a:r>
            <a:rPr lang="de-AT" dirty="0" err="1" smtClean="0"/>
            <a:t>Idea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0B7956BE-4325-4AD6-895B-05C7D2013308}" type="parTrans" cxnId="{39207843-E699-4353-8D78-9623DA7D89AE}">
      <dgm:prSet/>
      <dgm:spPr/>
      <dgm:t>
        <a:bodyPr/>
        <a:lstStyle/>
        <a:p>
          <a:endParaRPr lang="de-AT"/>
        </a:p>
      </dgm:t>
    </dgm:pt>
    <dgm:pt modelId="{E2C8E19F-CC29-44FE-87DD-FE3729A4B16F}" type="sibTrans" cxnId="{39207843-E699-4353-8D78-9623DA7D89AE}">
      <dgm:prSet/>
      <dgm:spPr/>
      <dgm:t>
        <a:bodyPr/>
        <a:lstStyle/>
        <a:p>
          <a:endParaRPr lang="de-AT"/>
        </a:p>
      </dgm:t>
    </dgm:pt>
    <dgm:pt modelId="{93406E19-BE5A-4585-B49C-0EDE219BB23F}">
      <dgm:prSet phldrT="[Text]"/>
      <dgm:spPr/>
      <dgm:t>
        <a:bodyPr/>
        <a:lstStyle/>
        <a:p>
          <a:r>
            <a:rPr lang="de-AT" dirty="0" smtClean="0"/>
            <a:t>3. Workflow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E6D919A9-92EF-43EB-985A-F3F4C8635C48}" type="parTrans" cxnId="{15769C92-22BA-47C2-A553-B1ECF49005D2}">
      <dgm:prSet/>
      <dgm:spPr/>
      <dgm:t>
        <a:bodyPr/>
        <a:lstStyle/>
        <a:p>
          <a:endParaRPr lang="de-AT"/>
        </a:p>
      </dgm:t>
    </dgm:pt>
    <dgm:pt modelId="{84CB8D5D-B987-406B-8B05-94F8F4125A26}" type="sibTrans" cxnId="{15769C92-22BA-47C2-A553-B1ECF49005D2}">
      <dgm:prSet/>
      <dgm:spPr/>
      <dgm:t>
        <a:bodyPr/>
        <a:lstStyle/>
        <a:p>
          <a:endParaRPr lang="de-AT"/>
        </a:p>
      </dgm:t>
    </dgm:pt>
    <dgm:pt modelId="{398915C3-5C20-4475-BB14-81D75D7851F6}">
      <dgm:prSet phldrT="[Text]"/>
      <dgm:spPr/>
      <dgm:t>
        <a:bodyPr/>
        <a:lstStyle/>
        <a:p>
          <a:r>
            <a:rPr lang="de-AT" dirty="0" smtClean="0"/>
            <a:t>2. Installation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B34B95E-B35E-41B8-916B-061EDF803658}" type="parTrans" cxnId="{2A44C716-611D-4813-AC25-A1A29E60CEA4}">
      <dgm:prSet/>
      <dgm:spPr/>
      <dgm:t>
        <a:bodyPr/>
        <a:lstStyle/>
        <a:p>
          <a:endParaRPr lang="de-AT"/>
        </a:p>
      </dgm:t>
    </dgm:pt>
    <dgm:pt modelId="{C0CDE440-9893-4333-A3D0-EABA3FD44052}" type="sibTrans" cxnId="{2A44C716-611D-4813-AC25-A1A29E60CEA4}">
      <dgm:prSet/>
      <dgm:spPr/>
      <dgm:t>
        <a:bodyPr/>
        <a:lstStyle/>
        <a:p>
          <a:endParaRPr lang="de-AT"/>
        </a:p>
      </dgm:t>
    </dgm:pt>
    <dgm:pt modelId="{D5FA833F-0B74-4D94-8BE8-5BE551D2B0E5}">
      <dgm:prSet phldrT="[Text]"/>
      <dgm:spPr/>
      <dgm:t>
        <a:bodyPr/>
        <a:lstStyle/>
        <a:p>
          <a:r>
            <a:rPr lang="de-AT" dirty="0" smtClean="0"/>
            <a:t>4. First </a:t>
          </a:r>
          <a:r>
            <a:rPr lang="de-AT" dirty="0" err="1" smtClean="0"/>
            <a:t>Results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672C9168-76A4-4115-BCB2-1AA33ADF7960}" type="parTrans" cxnId="{2745D15D-4094-44A2-8D11-2D5DB72F9CC5}">
      <dgm:prSet/>
      <dgm:spPr/>
      <dgm:t>
        <a:bodyPr/>
        <a:lstStyle/>
        <a:p>
          <a:endParaRPr lang="de-AT"/>
        </a:p>
      </dgm:t>
    </dgm:pt>
    <dgm:pt modelId="{A2967343-AAE7-4629-BE90-8A50302D7E59}" type="sibTrans" cxnId="{2745D15D-4094-44A2-8D11-2D5DB72F9CC5}">
      <dgm:prSet/>
      <dgm:spPr/>
      <dgm:t>
        <a:bodyPr/>
        <a:lstStyle/>
        <a:p>
          <a:endParaRPr lang="de-AT"/>
        </a:p>
      </dgm:t>
    </dgm:pt>
    <dgm:pt modelId="{C2B5C01F-9D6A-45BC-A18B-026DA1DEF212}" type="pres">
      <dgm:prSet presAssocID="{BC35C30E-22A6-4B09-A207-576A2DFB3FB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B59D7C5A-C027-4738-B97B-114C1C725815}" type="pres">
      <dgm:prSet presAssocID="{191C3851-2CFA-469C-8CF4-26A0806F67A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44B8CA4-CFF8-4876-A0C4-58CA818E8BED}" type="pres">
      <dgm:prSet presAssocID="{E2C8E19F-CC29-44FE-87DD-FE3729A4B16F}" presName="sibTrans" presStyleCnt="0"/>
      <dgm:spPr/>
    </dgm:pt>
    <dgm:pt modelId="{2BD522AB-52AD-4A45-A758-92569F582CB0}" type="pres">
      <dgm:prSet presAssocID="{93406E19-BE5A-4585-B49C-0EDE219BB23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4BED0613-37A5-410D-BB70-20EBC8F1EF10}" type="pres">
      <dgm:prSet presAssocID="{84CB8D5D-B987-406B-8B05-94F8F4125A26}" presName="sibTrans" presStyleCnt="0"/>
      <dgm:spPr/>
    </dgm:pt>
    <dgm:pt modelId="{23180911-855E-4DF0-82D1-59DF855FC87D}" type="pres">
      <dgm:prSet presAssocID="{398915C3-5C20-4475-BB14-81D75D7851F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5345924A-3906-4873-8F1B-5C3F1DAEF97C}" type="pres">
      <dgm:prSet presAssocID="{C0CDE440-9893-4333-A3D0-EABA3FD44052}" presName="sibTrans" presStyleCnt="0"/>
      <dgm:spPr/>
    </dgm:pt>
    <dgm:pt modelId="{787249D9-E3C8-454F-B0A8-B40C11E598E6}" type="pres">
      <dgm:prSet presAssocID="{D5FA833F-0B74-4D94-8BE8-5BE551D2B0E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2A44C716-611D-4813-AC25-A1A29E60CEA4}" srcId="{BC35C30E-22A6-4B09-A207-576A2DFB3FB5}" destId="{398915C3-5C20-4475-BB14-81D75D7851F6}" srcOrd="2" destOrd="0" parTransId="{0B34B95E-B35E-41B8-916B-061EDF803658}" sibTransId="{C0CDE440-9893-4333-A3D0-EABA3FD44052}"/>
    <dgm:cxn modelId="{440EFC13-576C-4D88-B6C9-6715CBC5FFF7}" type="presOf" srcId="{398915C3-5C20-4475-BB14-81D75D7851F6}" destId="{23180911-855E-4DF0-82D1-59DF855FC87D}" srcOrd="0" destOrd="0" presId="urn:microsoft.com/office/officeart/2005/8/layout/default"/>
    <dgm:cxn modelId="{46903A70-A1C5-49C4-B9F6-F094D17A3694}" type="presOf" srcId="{93406E19-BE5A-4585-B49C-0EDE219BB23F}" destId="{2BD522AB-52AD-4A45-A758-92569F582CB0}" srcOrd="0" destOrd="0" presId="urn:microsoft.com/office/officeart/2005/8/layout/default"/>
    <dgm:cxn modelId="{15769C92-22BA-47C2-A553-B1ECF49005D2}" srcId="{BC35C30E-22A6-4B09-A207-576A2DFB3FB5}" destId="{93406E19-BE5A-4585-B49C-0EDE219BB23F}" srcOrd="1" destOrd="0" parTransId="{E6D919A9-92EF-43EB-985A-F3F4C8635C48}" sibTransId="{84CB8D5D-B987-406B-8B05-94F8F4125A26}"/>
    <dgm:cxn modelId="{EDE95551-0A4D-4F42-98F3-35270303359E}" type="presOf" srcId="{BC35C30E-22A6-4B09-A207-576A2DFB3FB5}" destId="{C2B5C01F-9D6A-45BC-A18B-026DA1DEF212}" srcOrd="0" destOrd="0" presId="urn:microsoft.com/office/officeart/2005/8/layout/default"/>
    <dgm:cxn modelId="{39207843-E699-4353-8D78-9623DA7D89AE}" srcId="{BC35C30E-22A6-4B09-A207-576A2DFB3FB5}" destId="{191C3851-2CFA-469C-8CF4-26A0806F67AC}" srcOrd="0" destOrd="0" parTransId="{0B7956BE-4325-4AD6-895B-05C7D2013308}" sibTransId="{E2C8E19F-CC29-44FE-87DD-FE3729A4B16F}"/>
    <dgm:cxn modelId="{2745D15D-4094-44A2-8D11-2D5DB72F9CC5}" srcId="{BC35C30E-22A6-4B09-A207-576A2DFB3FB5}" destId="{D5FA833F-0B74-4D94-8BE8-5BE551D2B0E5}" srcOrd="3" destOrd="0" parTransId="{672C9168-76A4-4115-BCB2-1AA33ADF7960}" sibTransId="{A2967343-AAE7-4629-BE90-8A50302D7E59}"/>
    <dgm:cxn modelId="{EBB622BB-D4FE-4286-9709-22E3A5C914AB}" type="presOf" srcId="{191C3851-2CFA-469C-8CF4-26A0806F67AC}" destId="{B59D7C5A-C027-4738-B97B-114C1C725815}" srcOrd="0" destOrd="0" presId="urn:microsoft.com/office/officeart/2005/8/layout/default"/>
    <dgm:cxn modelId="{0EB6B5A3-92E6-49C2-A244-DA016A55E0A6}" type="presOf" srcId="{D5FA833F-0B74-4D94-8BE8-5BE551D2B0E5}" destId="{787249D9-E3C8-454F-B0A8-B40C11E598E6}" srcOrd="0" destOrd="0" presId="urn:microsoft.com/office/officeart/2005/8/layout/default"/>
    <dgm:cxn modelId="{918C99A0-5BB7-4CC1-9EBC-9D65EC2DECE3}" type="presParOf" srcId="{C2B5C01F-9D6A-45BC-A18B-026DA1DEF212}" destId="{B59D7C5A-C027-4738-B97B-114C1C725815}" srcOrd="0" destOrd="0" presId="urn:microsoft.com/office/officeart/2005/8/layout/default"/>
    <dgm:cxn modelId="{DCCFC5E8-7371-4AF8-AB23-44621A6D64ED}" type="presParOf" srcId="{C2B5C01F-9D6A-45BC-A18B-026DA1DEF212}" destId="{B44B8CA4-CFF8-4876-A0C4-58CA818E8BED}" srcOrd="1" destOrd="0" presId="urn:microsoft.com/office/officeart/2005/8/layout/default"/>
    <dgm:cxn modelId="{39C8839C-CF54-4A77-8AF3-C5B030344B08}" type="presParOf" srcId="{C2B5C01F-9D6A-45BC-A18B-026DA1DEF212}" destId="{2BD522AB-52AD-4A45-A758-92569F582CB0}" srcOrd="2" destOrd="0" presId="urn:microsoft.com/office/officeart/2005/8/layout/default"/>
    <dgm:cxn modelId="{8991054E-7103-4AF4-A6DA-AC2F942AF3EC}" type="presParOf" srcId="{C2B5C01F-9D6A-45BC-A18B-026DA1DEF212}" destId="{4BED0613-37A5-410D-BB70-20EBC8F1EF10}" srcOrd="3" destOrd="0" presId="urn:microsoft.com/office/officeart/2005/8/layout/default"/>
    <dgm:cxn modelId="{EBC0E228-C931-4CFE-8851-260F0CACB21E}" type="presParOf" srcId="{C2B5C01F-9D6A-45BC-A18B-026DA1DEF212}" destId="{23180911-855E-4DF0-82D1-59DF855FC87D}" srcOrd="4" destOrd="0" presId="urn:microsoft.com/office/officeart/2005/8/layout/default"/>
    <dgm:cxn modelId="{44C7AF88-4A39-49F6-8190-402D175C2710}" type="presParOf" srcId="{C2B5C01F-9D6A-45BC-A18B-026DA1DEF212}" destId="{5345924A-3906-4873-8F1B-5C3F1DAEF97C}" srcOrd="5" destOrd="0" presId="urn:microsoft.com/office/officeart/2005/8/layout/default"/>
    <dgm:cxn modelId="{879B582E-3923-4583-B160-4E0D165F9742}" type="presParOf" srcId="{C2B5C01F-9D6A-45BC-A18B-026DA1DEF212}" destId="{787249D9-E3C8-454F-B0A8-B40C11E598E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2474F4-45B4-491F-845C-CEBBB3ABF8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6FE499A5-779B-44E2-BC5F-E505FA0A2D8F}">
      <dgm:prSet phldrT="[Text]"/>
      <dgm:spPr/>
      <dgm:t>
        <a:bodyPr/>
        <a:lstStyle/>
        <a:p>
          <a:r>
            <a:rPr lang="de-AT" dirty="0" smtClean="0"/>
            <a:t>Study </a:t>
          </a:r>
          <a:r>
            <a:rPr lang="de-AT" dirty="0" err="1" smtClean="0"/>
            <a:t>site</a:t>
          </a:r>
          <a:endParaRPr lang="de-AT" dirty="0"/>
        </a:p>
      </dgm:t>
    </dgm:pt>
    <dgm:pt modelId="{3767332B-032A-4BE1-BAB3-98BEB92074FC}" type="parTrans" cxnId="{EAA662CD-D6DC-4354-95B5-8AAC1BBA9DB4}">
      <dgm:prSet/>
      <dgm:spPr/>
      <dgm:t>
        <a:bodyPr/>
        <a:lstStyle/>
        <a:p>
          <a:endParaRPr lang="de-AT"/>
        </a:p>
      </dgm:t>
    </dgm:pt>
    <dgm:pt modelId="{C83A8A46-734D-4999-8954-DB5543C0A7C2}" type="sibTrans" cxnId="{EAA662CD-D6DC-4354-95B5-8AAC1BBA9DB4}">
      <dgm:prSet/>
      <dgm:spPr/>
      <dgm:t>
        <a:bodyPr/>
        <a:lstStyle/>
        <a:p>
          <a:endParaRPr lang="de-AT"/>
        </a:p>
      </dgm:t>
    </dgm:pt>
    <dgm:pt modelId="{32FD105F-B031-4FC4-A05A-93B3BC1C774A}" type="pres">
      <dgm:prSet presAssocID="{762474F4-45B4-491F-845C-CEBBB3ABF88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62DA0CCB-332E-4ACD-846D-4AE86D9F2F9A}" type="pres">
      <dgm:prSet presAssocID="{6FE499A5-779B-44E2-BC5F-E505FA0A2D8F}" presName="node" presStyleLbl="node1" presStyleIdx="0" presStyleCnt="1" custLinFactNeighborX="23139" custLinFactNeighborY="61228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EAA662CD-D6DC-4354-95B5-8AAC1BBA9DB4}" srcId="{762474F4-45B4-491F-845C-CEBBB3ABF889}" destId="{6FE499A5-779B-44E2-BC5F-E505FA0A2D8F}" srcOrd="0" destOrd="0" parTransId="{3767332B-032A-4BE1-BAB3-98BEB92074FC}" sibTransId="{C83A8A46-734D-4999-8954-DB5543C0A7C2}"/>
    <dgm:cxn modelId="{C38B28A0-7ACB-4F75-9BF5-ACE4BB5CC12D}" type="presOf" srcId="{6FE499A5-779B-44E2-BC5F-E505FA0A2D8F}" destId="{62DA0CCB-332E-4ACD-846D-4AE86D9F2F9A}" srcOrd="0" destOrd="0" presId="urn:microsoft.com/office/officeart/2005/8/layout/default"/>
    <dgm:cxn modelId="{EDD7C328-E3D9-4754-BE09-8EB9EC7EE7B9}" type="presOf" srcId="{762474F4-45B4-491F-845C-CEBBB3ABF889}" destId="{32FD105F-B031-4FC4-A05A-93B3BC1C774A}" srcOrd="0" destOrd="0" presId="urn:microsoft.com/office/officeart/2005/8/layout/default"/>
    <dgm:cxn modelId="{CF443051-7B4E-4BB3-BE31-868ED9DE49DB}" type="presParOf" srcId="{32FD105F-B031-4FC4-A05A-93B3BC1C774A}" destId="{62DA0CCB-332E-4ACD-846D-4AE86D9F2F9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35C30E-22A6-4B09-A207-576A2DFB3FB5}" type="doc">
      <dgm:prSet loTypeId="urn:microsoft.com/office/officeart/2005/8/layout/defaul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de-AT"/>
        </a:p>
      </dgm:t>
    </dgm:pt>
    <dgm:pt modelId="{191C3851-2CFA-469C-8CF4-26A0806F67AC}">
      <dgm:prSet phldrT="[Text]"/>
      <dgm:spPr/>
      <dgm:t>
        <a:bodyPr/>
        <a:lstStyle/>
        <a:p>
          <a:r>
            <a:rPr lang="de-AT" dirty="0" smtClean="0"/>
            <a:t>1. </a:t>
          </a:r>
          <a:r>
            <a:rPr lang="de-AT" dirty="0" err="1" smtClean="0"/>
            <a:t>Idea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0B7956BE-4325-4AD6-895B-05C7D2013308}" type="parTrans" cxnId="{39207843-E699-4353-8D78-9623DA7D89AE}">
      <dgm:prSet/>
      <dgm:spPr/>
      <dgm:t>
        <a:bodyPr/>
        <a:lstStyle/>
        <a:p>
          <a:endParaRPr lang="de-AT"/>
        </a:p>
      </dgm:t>
    </dgm:pt>
    <dgm:pt modelId="{E2C8E19F-CC29-44FE-87DD-FE3729A4B16F}" type="sibTrans" cxnId="{39207843-E699-4353-8D78-9623DA7D89AE}">
      <dgm:prSet/>
      <dgm:spPr/>
      <dgm:t>
        <a:bodyPr/>
        <a:lstStyle/>
        <a:p>
          <a:endParaRPr lang="de-AT"/>
        </a:p>
      </dgm:t>
    </dgm:pt>
    <dgm:pt modelId="{93406E19-BE5A-4585-B49C-0EDE219BB23F}">
      <dgm:prSet phldrT="[Text]"/>
      <dgm:spPr/>
      <dgm:t>
        <a:bodyPr/>
        <a:lstStyle/>
        <a:p>
          <a:r>
            <a:rPr lang="de-AT" dirty="0" smtClean="0"/>
            <a:t>3. Workflow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E6D919A9-92EF-43EB-985A-F3F4C8635C48}" type="parTrans" cxnId="{15769C92-22BA-47C2-A553-B1ECF49005D2}">
      <dgm:prSet/>
      <dgm:spPr/>
      <dgm:t>
        <a:bodyPr/>
        <a:lstStyle/>
        <a:p>
          <a:endParaRPr lang="de-AT"/>
        </a:p>
      </dgm:t>
    </dgm:pt>
    <dgm:pt modelId="{84CB8D5D-B987-406B-8B05-94F8F4125A26}" type="sibTrans" cxnId="{15769C92-22BA-47C2-A553-B1ECF49005D2}">
      <dgm:prSet/>
      <dgm:spPr/>
      <dgm:t>
        <a:bodyPr/>
        <a:lstStyle/>
        <a:p>
          <a:endParaRPr lang="de-AT"/>
        </a:p>
      </dgm:t>
    </dgm:pt>
    <dgm:pt modelId="{398915C3-5C20-4475-BB14-81D75D7851F6}">
      <dgm:prSet phldrT="[Text]"/>
      <dgm:spPr/>
      <dgm:t>
        <a:bodyPr/>
        <a:lstStyle/>
        <a:p>
          <a:r>
            <a:rPr lang="de-AT" dirty="0" smtClean="0"/>
            <a:t>2. Installation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B34B95E-B35E-41B8-916B-061EDF803658}" type="parTrans" cxnId="{2A44C716-611D-4813-AC25-A1A29E60CEA4}">
      <dgm:prSet/>
      <dgm:spPr/>
      <dgm:t>
        <a:bodyPr/>
        <a:lstStyle/>
        <a:p>
          <a:endParaRPr lang="de-AT"/>
        </a:p>
      </dgm:t>
    </dgm:pt>
    <dgm:pt modelId="{C0CDE440-9893-4333-A3D0-EABA3FD44052}" type="sibTrans" cxnId="{2A44C716-611D-4813-AC25-A1A29E60CEA4}">
      <dgm:prSet/>
      <dgm:spPr/>
      <dgm:t>
        <a:bodyPr/>
        <a:lstStyle/>
        <a:p>
          <a:endParaRPr lang="de-AT"/>
        </a:p>
      </dgm:t>
    </dgm:pt>
    <dgm:pt modelId="{D5FA833F-0B74-4D94-8BE8-5BE551D2B0E5}">
      <dgm:prSet phldrT="[Text]"/>
      <dgm:spPr/>
      <dgm:t>
        <a:bodyPr/>
        <a:lstStyle/>
        <a:p>
          <a:r>
            <a:rPr lang="de-AT" dirty="0" smtClean="0"/>
            <a:t>4. First </a:t>
          </a:r>
          <a:r>
            <a:rPr lang="de-AT" dirty="0" err="1" smtClean="0"/>
            <a:t>Results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672C9168-76A4-4115-BCB2-1AA33ADF7960}" type="parTrans" cxnId="{2745D15D-4094-44A2-8D11-2D5DB72F9CC5}">
      <dgm:prSet/>
      <dgm:spPr/>
      <dgm:t>
        <a:bodyPr/>
        <a:lstStyle/>
        <a:p>
          <a:endParaRPr lang="de-AT"/>
        </a:p>
      </dgm:t>
    </dgm:pt>
    <dgm:pt modelId="{A2967343-AAE7-4629-BE90-8A50302D7E59}" type="sibTrans" cxnId="{2745D15D-4094-44A2-8D11-2D5DB72F9CC5}">
      <dgm:prSet/>
      <dgm:spPr/>
      <dgm:t>
        <a:bodyPr/>
        <a:lstStyle/>
        <a:p>
          <a:endParaRPr lang="de-AT"/>
        </a:p>
      </dgm:t>
    </dgm:pt>
    <dgm:pt modelId="{C2B5C01F-9D6A-45BC-A18B-026DA1DEF212}" type="pres">
      <dgm:prSet presAssocID="{BC35C30E-22A6-4B09-A207-576A2DFB3FB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B59D7C5A-C027-4738-B97B-114C1C725815}" type="pres">
      <dgm:prSet presAssocID="{191C3851-2CFA-469C-8CF4-26A0806F67A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44B8CA4-CFF8-4876-A0C4-58CA818E8BED}" type="pres">
      <dgm:prSet presAssocID="{E2C8E19F-CC29-44FE-87DD-FE3729A4B16F}" presName="sibTrans" presStyleCnt="0"/>
      <dgm:spPr/>
    </dgm:pt>
    <dgm:pt modelId="{2BD522AB-52AD-4A45-A758-92569F582CB0}" type="pres">
      <dgm:prSet presAssocID="{93406E19-BE5A-4585-B49C-0EDE219BB23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4BED0613-37A5-410D-BB70-20EBC8F1EF10}" type="pres">
      <dgm:prSet presAssocID="{84CB8D5D-B987-406B-8B05-94F8F4125A26}" presName="sibTrans" presStyleCnt="0"/>
      <dgm:spPr/>
    </dgm:pt>
    <dgm:pt modelId="{23180911-855E-4DF0-82D1-59DF855FC87D}" type="pres">
      <dgm:prSet presAssocID="{398915C3-5C20-4475-BB14-81D75D7851F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5345924A-3906-4873-8F1B-5C3F1DAEF97C}" type="pres">
      <dgm:prSet presAssocID="{C0CDE440-9893-4333-A3D0-EABA3FD44052}" presName="sibTrans" presStyleCnt="0"/>
      <dgm:spPr/>
    </dgm:pt>
    <dgm:pt modelId="{787249D9-E3C8-454F-B0A8-B40C11E598E6}" type="pres">
      <dgm:prSet presAssocID="{D5FA833F-0B74-4D94-8BE8-5BE551D2B0E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2A44C716-611D-4813-AC25-A1A29E60CEA4}" srcId="{BC35C30E-22A6-4B09-A207-576A2DFB3FB5}" destId="{398915C3-5C20-4475-BB14-81D75D7851F6}" srcOrd="2" destOrd="0" parTransId="{0B34B95E-B35E-41B8-916B-061EDF803658}" sibTransId="{C0CDE440-9893-4333-A3D0-EABA3FD44052}"/>
    <dgm:cxn modelId="{643D5578-7BD5-4858-A2D0-8FCE6B408554}" type="presOf" srcId="{D5FA833F-0B74-4D94-8BE8-5BE551D2B0E5}" destId="{787249D9-E3C8-454F-B0A8-B40C11E598E6}" srcOrd="0" destOrd="0" presId="urn:microsoft.com/office/officeart/2005/8/layout/default"/>
    <dgm:cxn modelId="{EF15FA41-F293-49C0-A654-C8CDA3400788}" type="presOf" srcId="{BC35C30E-22A6-4B09-A207-576A2DFB3FB5}" destId="{C2B5C01F-9D6A-45BC-A18B-026DA1DEF212}" srcOrd="0" destOrd="0" presId="urn:microsoft.com/office/officeart/2005/8/layout/default"/>
    <dgm:cxn modelId="{6B7650D8-F5C1-48F3-BDDA-CCD98C333B66}" type="presOf" srcId="{191C3851-2CFA-469C-8CF4-26A0806F67AC}" destId="{B59D7C5A-C027-4738-B97B-114C1C725815}" srcOrd="0" destOrd="0" presId="urn:microsoft.com/office/officeart/2005/8/layout/default"/>
    <dgm:cxn modelId="{15769C92-22BA-47C2-A553-B1ECF49005D2}" srcId="{BC35C30E-22A6-4B09-A207-576A2DFB3FB5}" destId="{93406E19-BE5A-4585-B49C-0EDE219BB23F}" srcOrd="1" destOrd="0" parTransId="{E6D919A9-92EF-43EB-985A-F3F4C8635C48}" sibTransId="{84CB8D5D-B987-406B-8B05-94F8F4125A26}"/>
    <dgm:cxn modelId="{39207843-E699-4353-8D78-9623DA7D89AE}" srcId="{BC35C30E-22A6-4B09-A207-576A2DFB3FB5}" destId="{191C3851-2CFA-469C-8CF4-26A0806F67AC}" srcOrd="0" destOrd="0" parTransId="{0B7956BE-4325-4AD6-895B-05C7D2013308}" sibTransId="{E2C8E19F-CC29-44FE-87DD-FE3729A4B16F}"/>
    <dgm:cxn modelId="{2745D15D-4094-44A2-8D11-2D5DB72F9CC5}" srcId="{BC35C30E-22A6-4B09-A207-576A2DFB3FB5}" destId="{D5FA833F-0B74-4D94-8BE8-5BE551D2B0E5}" srcOrd="3" destOrd="0" parTransId="{672C9168-76A4-4115-BCB2-1AA33ADF7960}" sibTransId="{A2967343-AAE7-4629-BE90-8A50302D7E59}"/>
    <dgm:cxn modelId="{403058F6-F63B-490A-A933-F0EA9AC02589}" type="presOf" srcId="{398915C3-5C20-4475-BB14-81D75D7851F6}" destId="{23180911-855E-4DF0-82D1-59DF855FC87D}" srcOrd="0" destOrd="0" presId="urn:microsoft.com/office/officeart/2005/8/layout/default"/>
    <dgm:cxn modelId="{8C6AA9B3-A871-43B6-B561-19D5850F5748}" type="presOf" srcId="{93406E19-BE5A-4585-B49C-0EDE219BB23F}" destId="{2BD522AB-52AD-4A45-A758-92569F582CB0}" srcOrd="0" destOrd="0" presId="urn:microsoft.com/office/officeart/2005/8/layout/default"/>
    <dgm:cxn modelId="{F1F398F2-314D-4D99-8BCF-7F98F16B24F1}" type="presParOf" srcId="{C2B5C01F-9D6A-45BC-A18B-026DA1DEF212}" destId="{B59D7C5A-C027-4738-B97B-114C1C725815}" srcOrd="0" destOrd="0" presId="urn:microsoft.com/office/officeart/2005/8/layout/default"/>
    <dgm:cxn modelId="{35DED1C0-C6C9-4FAD-84BB-EE092658A335}" type="presParOf" srcId="{C2B5C01F-9D6A-45BC-A18B-026DA1DEF212}" destId="{B44B8CA4-CFF8-4876-A0C4-58CA818E8BED}" srcOrd="1" destOrd="0" presId="urn:microsoft.com/office/officeart/2005/8/layout/default"/>
    <dgm:cxn modelId="{729CADD9-E67D-41CB-B458-C35060EE3760}" type="presParOf" srcId="{C2B5C01F-9D6A-45BC-A18B-026DA1DEF212}" destId="{2BD522AB-52AD-4A45-A758-92569F582CB0}" srcOrd="2" destOrd="0" presId="urn:microsoft.com/office/officeart/2005/8/layout/default"/>
    <dgm:cxn modelId="{7A83CFA8-7FEF-49FB-8BDE-90AE7DD39D7F}" type="presParOf" srcId="{C2B5C01F-9D6A-45BC-A18B-026DA1DEF212}" destId="{4BED0613-37A5-410D-BB70-20EBC8F1EF10}" srcOrd="3" destOrd="0" presId="urn:microsoft.com/office/officeart/2005/8/layout/default"/>
    <dgm:cxn modelId="{E4EFA95C-C9AC-427A-A88E-474D2E9ED80E}" type="presParOf" srcId="{C2B5C01F-9D6A-45BC-A18B-026DA1DEF212}" destId="{23180911-855E-4DF0-82D1-59DF855FC87D}" srcOrd="4" destOrd="0" presId="urn:microsoft.com/office/officeart/2005/8/layout/default"/>
    <dgm:cxn modelId="{41B283F8-0EDD-4D55-9FF9-1B800A257CF5}" type="presParOf" srcId="{C2B5C01F-9D6A-45BC-A18B-026DA1DEF212}" destId="{5345924A-3906-4873-8F1B-5C3F1DAEF97C}" srcOrd="5" destOrd="0" presId="urn:microsoft.com/office/officeart/2005/8/layout/default"/>
    <dgm:cxn modelId="{8203826B-AD3B-4767-9BE9-E2CFEB626EA1}" type="presParOf" srcId="{C2B5C01F-9D6A-45BC-A18B-026DA1DEF212}" destId="{787249D9-E3C8-454F-B0A8-B40C11E598E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62474F4-45B4-491F-845C-CEBBB3ABF8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6FE499A5-779B-44E2-BC5F-E505FA0A2D8F}">
      <dgm:prSet phldrT="[Text]"/>
      <dgm:spPr/>
      <dgm:t>
        <a:bodyPr/>
        <a:lstStyle/>
        <a:p>
          <a:r>
            <a:rPr lang="de-AT" dirty="0" smtClean="0"/>
            <a:t>Study </a:t>
          </a:r>
          <a:r>
            <a:rPr lang="de-AT" dirty="0" err="1" smtClean="0"/>
            <a:t>site</a:t>
          </a:r>
          <a:endParaRPr lang="de-AT" dirty="0"/>
        </a:p>
      </dgm:t>
    </dgm:pt>
    <dgm:pt modelId="{3767332B-032A-4BE1-BAB3-98BEB92074FC}" type="parTrans" cxnId="{EAA662CD-D6DC-4354-95B5-8AAC1BBA9DB4}">
      <dgm:prSet/>
      <dgm:spPr/>
      <dgm:t>
        <a:bodyPr/>
        <a:lstStyle/>
        <a:p>
          <a:endParaRPr lang="de-AT"/>
        </a:p>
      </dgm:t>
    </dgm:pt>
    <dgm:pt modelId="{C83A8A46-734D-4999-8954-DB5543C0A7C2}" type="sibTrans" cxnId="{EAA662CD-D6DC-4354-95B5-8AAC1BBA9DB4}">
      <dgm:prSet/>
      <dgm:spPr/>
      <dgm:t>
        <a:bodyPr/>
        <a:lstStyle/>
        <a:p>
          <a:endParaRPr lang="de-AT"/>
        </a:p>
      </dgm:t>
    </dgm:pt>
    <dgm:pt modelId="{32FD105F-B031-4FC4-A05A-93B3BC1C774A}" type="pres">
      <dgm:prSet presAssocID="{762474F4-45B4-491F-845C-CEBBB3ABF88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62DA0CCB-332E-4ACD-846D-4AE86D9F2F9A}" type="pres">
      <dgm:prSet presAssocID="{6FE499A5-779B-44E2-BC5F-E505FA0A2D8F}" presName="node" presStyleLbl="node1" presStyleIdx="0" presStyleCnt="1" custLinFactNeighborX="23139" custLinFactNeighborY="61228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F5B19499-F0AE-406E-BAFA-409D7F57B43E}" type="presOf" srcId="{6FE499A5-779B-44E2-BC5F-E505FA0A2D8F}" destId="{62DA0CCB-332E-4ACD-846D-4AE86D9F2F9A}" srcOrd="0" destOrd="0" presId="urn:microsoft.com/office/officeart/2005/8/layout/default"/>
    <dgm:cxn modelId="{EAA662CD-D6DC-4354-95B5-8AAC1BBA9DB4}" srcId="{762474F4-45B4-491F-845C-CEBBB3ABF889}" destId="{6FE499A5-779B-44E2-BC5F-E505FA0A2D8F}" srcOrd="0" destOrd="0" parTransId="{3767332B-032A-4BE1-BAB3-98BEB92074FC}" sibTransId="{C83A8A46-734D-4999-8954-DB5543C0A7C2}"/>
    <dgm:cxn modelId="{D8725D3D-E2A7-49E8-82EC-CA098C6E3E77}" type="presOf" srcId="{762474F4-45B4-491F-845C-CEBBB3ABF889}" destId="{32FD105F-B031-4FC4-A05A-93B3BC1C774A}" srcOrd="0" destOrd="0" presId="urn:microsoft.com/office/officeart/2005/8/layout/default"/>
    <dgm:cxn modelId="{D3C0915B-7B03-4B15-8E9D-34E010F22777}" type="presParOf" srcId="{32FD105F-B031-4FC4-A05A-93B3BC1C774A}" destId="{62DA0CCB-332E-4ACD-846D-4AE86D9F2F9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35C30E-22A6-4B09-A207-576A2DFB3FB5}" type="doc">
      <dgm:prSet loTypeId="urn:microsoft.com/office/officeart/2005/8/layout/defaul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de-AT"/>
        </a:p>
      </dgm:t>
    </dgm:pt>
    <dgm:pt modelId="{191C3851-2CFA-469C-8CF4-26A0806F67AC}">
      <dgm:prSet phldrT="[Text]"/>
      <dgm:spPr/>
      <dgm:t>
        <a:bodyPr/>
        <a:lstStyle/>
        <a:p>
          <a:r>
            <a:rPr lang="de-AT" dirty="0" smtClean="0"/>
            <a:t>1. </a:t>
          </a:r>
          <a:r>
            <a:rPr lang="de-AT" dirty="0" err="1" smtClean="0"/>
            <a:t>Idea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0B7956BE-4325-4AD6-895B-05C7D2013308}" type="parTrans" cxnId="{39207843-E699-4353-8D78-9623DA7D89AE}">
      <dgm:prSet/>
      <dgm:spPr/>
      <dgm:t>
        <a:bodyPr/>
        <a:lstStyle/>
        <a:p>
          <a:endParaRPr lang="de-AT"/>
        </a:p>
      </dgm:t>
    </dgm:pt>
    <dgm:pt modelId="{E2C8E19F-CC29-44FE-87DD-FE3729A4B16F}" type="sibTrans" cxnId="{39207843-E699-4353-8D78-9623DA7D89AE}">
      <dgm:prSet/>
      <dgm:spPr/>
      <dgm:t>
        <a:bodyPr/>
        <a:lstStyle/>
        <a:p>
          <a:endParaRPr lang="de-AT"/>
        </a:p>
      </dgm:t>
    </dgm:pt>
    <dgm:pt modelId="{93406E19-BE5A-4585-B49C-0EDE219BB23F}">
      <dgm:prSet phldrT="[Text]"/>
      <dgm:spPr/>
      <dgm:t>
        <a:bodyPr/>
        <a:lstStyle/>
        <a:p>
          <a:r>
            <a:rPr lang="de-AT" dirty="0" smtClean="0"/>
            <a:t>3. Workflow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E6D919A9-92EF-43EB-985A-F3F4C8635C48}" type="parTrans" cxnId="{15769C92-22BA-47C2-A553-B1ECF49005D2}">
      <dgm:prSet/>
      <dgm:spPr/>
      <dgm:t>
        <a:bodyPr/>
        <a:lstStyle/>
        <a:p>
          <a:endParaRPr lang="de-AT"/>
        </a:p>
      </dgm:t>
    </dgm:pt>
    <dgm:pt modelId="{84CB8D5D-B987-406B-8B05-94F8F4125A26}" type="sibTrans" cxnId="{15769C92-22BA-47C2-A553-B1ECF49005D2}">
      <dgm:prSet/>
      <dgm:spPr/>
      <dgm:t>
        <a:bodyPr/>
        <a:lstStyle/>
        <a:p>
          <a:endParaRPr lang="de-AT"/>
        </a:p>
      </dgm:t>
    </dgm:pt>
    <dgm:pt modelId="{398915C3-5C20-4475-BB14-81D75D7851F6}">
      <dgm:prSet phldrT="[Text]"/>
      <dgm:spPr/>
      <dgm:t>
        <a:bodyPr/>
        <a:lstStyle/>
        <a:p>
          <a:r>
            <a:rPr lang="de-AT" dirty="0" smtClean="0"/>
            <a:t>2. Installation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B34B95E-B35E-41B8-916B-061EDF803658}" type="parTrans" cxnId="{2A44C716-611D-4813-AC25-A1A29E60CEA4}">
      <dgm:prSet/>
      <dgm:spPr/>
      <dgm:t>
        <a:bodyPr/>
        <a:lstStyle/>
        <a:p>
          <a:endParaRPr lang="de-AT"/>
        </a:p>
      </dgm:t>
    </dgm:pt>
    <dgm:pt modelId="{C0CDE440-9893-4333-A3D0-EABA3FD44052}" type="sibTrans" cxnId="{2A44C716-611D-4813-AC25-A1A29E60CEA4}">
      <dgm:prSet/>
      <dgm:spPr/>
      <dgm:t>
        <a:bodyPr/>
        <a:lstStyle/>
        <a:p>
          <a:endParaRPr lang="de-AT"/>
        </a:p>
      </dgm:t>
    </dgm:pt>
    <dgm:pt modelId="{D5FA833F-0B74-4D94-8BE8-5BE551D2B0E5}">
      <dgm:prSet phldrT="[Text]"/>
      <dgm:spPr/>
      <dgm:t>
        <a:bodyPr/>
        <a:lstStyle/>
        <a:p>
          <a:r>
            <a:rPr lang="de-AT" dirty="0" smtClean="0"/>
            <a:t>4. First </a:t>
          </a:r>
          <a:r>
            <a:rPr lang="de-AT" dirty="0" err="1" smtClean="0"/>
            <a:t>Results</a:t>
          </a:r>
          <a:endParaRPr lang="de-AT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672C9168-76A4-4115-BCB2-1AA33ADF7960}" type="parTrans" cxnId="{2745D15D-4094-44A2-8D11-2D5DB72F9CC5}">
      <dgm:prSet/>
      <dgm:spPr/>
      <dgm:t>
        <a:bodyPr/>
        <a:lstStyle/>
        <a:p>
          <a:endParaRPr lang="de-AT"/>
        </a:p>
      </dgm:t>
    </dgm:pt>
    <dgm:pt modelId="{A2967343-AAE7-4629-BE90-8A50302D7E59}" type="sibTrans" cxnId="{2745D15D-4094-44A2-8D11-2D5DB72F9CC5}">
      <dgm:prSet/>
      <dgm:spPr/>
      <dgm:t>
        <a:bodyPr/>
        <a:lstStyle/>
        <a:p>
          <a:endParaRPr lang="de-AT"/>
        </a:p>
      </dgm:t>
    </dgm:pt>
    <dgm:pt modelId="{C2B5C01F-9D6A-45BC-A18B-026DA1DEF212}" type="pres">
      <dgm:prSet presAssocID="{BC35C30E-22A6-4B09-A207-576A2DFB3FB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B59D7C5A-C027-4738-B97B-114C1C725815}" type="pres">
      <dgm:prSet presAssocID="{191C3851-2CFA-469C-8CF4-26A0806F67A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44B8CA4-CFF8-4876-A0C4-58CA818E8BED}" type="pres">
      <dgm:prSet presAssocID="{E2C8E19F-CC29-44FE-87DD-FE3729A4B16F}" presName="sibTrans" presStyleCnt="0"/>
      <dgm:spPr/>
    </dgm:pt>
    <dgm:pt modelId="{2BD522AB-52AD-4A45-A758-92569F582CB0}" type="pres">
      <dgm:prSet presAssocID="{93406E19-BE5A-4585-B49C-0EDE219BB23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4BED0613-37A5-410D-BB70-20EBC8F1EF10}" type="pres">
      <dgm:prSet presAssocID="{84CB8D5D-B987-406B-8B05-94F8F4125A26}" presName="sibTrans" presStyleCnt="0"/>
      <dgm:spPr/>
    </dgm:pt>
    <dgm:pt modelId="{23180911-855E-4DF0-82D1-59DF855FC87D}" type="pres">
      <dgm:prSet presAssocID="{398915C3-5C20-4475-BB14-81D75D7851F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5345924A-3906-4873-8F1B-5C3F1DAEF97C}" type="pres">
      <dgm:prSet presAssocID="{C0CDE440-9893-4333-A3D0-EABA3FD44052}" presName="sibTrans" presStyleCnt="0"/>
      <dgm:spPr/>
    </dgm:pt>
    <dgm:pt modelId="{787249D9-E3C8-454F-B0A8-B40C11E598E6}" type="pres">
      <dgm:prSet presAssocID="{D5FA833F-0B74-4D94-8BE8-5BE551D2B0E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15769C92-22BA-47C2-A553-B1ECF49005D2}" srcId="{BC35C30E-22A6-4B09-A207-576A2DFB3FB5}" destId="{93406E19-BE5A-4585-B49C-0EDE219BB23F}" srcOrd="1" destOrd="0" parTransId="{E6D919A9-92EF-43EB-985A-F3F4C8635C48}" sibTransId="{84CB8D5D-B987-406B-8B05-94F8F4125A26}"/>
    <dgm:cxn modelId="{39207843-E699-4353-8D78-9623DA7D89AE}" srcId="{BC35C30E-22A6-4B09-A207-576A2DFB3FB5}" destId="{191C3851-2CFA-469C-8CF4-26A0806F67AC}" srcOrd="0" destOrd="0" parTransId="{0B7956BE-4325-4AD6-895B-05C7D2013308}" sibTransId="{E2C8E19F-CC29-44FE-87DD-FE3729A4B16F}"/>
    <dgm:cxn modelId="{9F4891B1-CE41-4681-A2C4-81AF3DE04DE2}" type="presOf" srcId="{93406E19-BE5A-4585-B49C-0EDE219BB23F}" destId="{2BD522AB-52AD-4A45-A758-92569F582CB0}" srcOrd="0" destOrd="0" presId="urn:microsoft.com/office/officeart/2005/8/layout/default"/>
    <dgm:cxn modelId="{32C2C7B0-C8BF-43DF-9B18-1E8A413D0059}" type="presOf" srcId="{398915C3-5C20-4475-BB14-81D75D7851F6}" destId="{23180911-855E-4DF0-82D1-59DF855FC87D}" srcOrd="0" destOrd="0" presId="urn:microsoft.com/office/officeart/2005/8/layout/default"/>
    <dgm:cxn modelId="{2745D15D-4094-44A2-8D11-2D5DB72F9CC5}" srcId="{BC35C30E-22A6-4B09-A207-576A2DFB3FB5}" destId="{D5FA833F-0B74-4D94-8BE8-5BE551D2B0E5}" srcOrd="3" destOrd="0" parTransId="{672C9168-76A4-4115-BCB2-1AA33ADF7960}" sibTransId="{A2967343-AAE7-4629-BE90-8A50302D7E59}"/>
    <dgm:cxn modelId="{C22B903E-3DCF-45B5-980F-6F4DB9E4D907}" type="presOf" srcId="{D5FA833F-0B74-4D94-8BE8-5BE551D2B0E5}" destId="{787249D9-E3C8-454F-B0A8-B40C11E598E6}" srcOrd="0" destOrd="0" presId="urn:microsoft.com/office/officeart/2005/8/layout/default"/>
    <dgm:cxn modelId="{2A44C716-611D-4813-AC25-A1A29E60CEA4}" srcId="{BC35C30E-22A6-4B09-A207-576A2DFB3FB5}" destId="{398915C3-5C20-4475-BB14-81D75D7851F6}" srcOrd="2" destOrd="0" parTransId="{0B34B95E-B35E-41B8-916B-061EDF803658}" sibTransId="{C0CDE440-9893-4333-A3D0-EABA3FD44052}"/>
    <dgm:cxn modelId="{5CC58929-2654-408D-9AEA-F3225F3D6994}" type="presOf" srcId="{BC35C30E-22A6-4B09-A207-576A2DFB3FB5}" destId="{C2B5C01F-9D6A-45BC-A18B-026DA1DEF212}" srcOrd="0" destOrd="0" presId="urn:microsoft.com/office/officeart/2005/8/layout/default"/>
    <dgm:cxn modelId="{86EE5C26-CB17-43BA-BCC5-18DE5157289F}" type="presOf" srcId="{191C3851-2CFA-469C-8CF4-26A0806F67AC}" destId="{B59D7C5A-C027-4738-B97B-114C1C725815}" srcOrd="0" destOrd="0" presId="urn:microsoft.com/office/officeart/2005/8/layout/default"/>
    <dgm:cxn modelId="{E1D765E8-BE0E-4F72-8233-A7F4C3A8D907}" type="presParOf" srcId="{C2B5C01F-9D6A-45BC-A18B-026DA1DEF212}" destId="{B59D7C5A-C027-4738-B97B-114C1C725815}" srcOrd="0" destOrd="0" presId="urn:microsoft.com/office/officeart/2005/8/layout/default"/>
    <dgm:cxn modelId="{D03D712A-C83E-4779-81BC-EA6BCF95B936}" type="presParOf" srcId="{C2B5C01F-9D6A-45BC-A18B-026DA1DEF212}" destId="{B44B8CA4-CFF8-4876-A0C4-58CA818E8BED}" srcOrd="1" destOrd="0" presId="urn:microsoft.com/office/officeart/2005/8/layout/default"/>
    <dgm:cxn modelId="{C96DA376-9100-4CFD-B47B-97DCB8DEED08}" type="presParOf" srcId="{C2B5C01F-9D6A-45BC-A18B-026DA1DEF212}" destId="{2BD522AB-52AD-4A45-A758-92569F582CB0}" srcOrd="2" destOrd="0" presId="urn:microsoft.com/office/officeart/2005/8/layout/default"/>
    <dgm:cxn modelId="{4F17BF6A-7243-4233-BDE0-8F5E332E526F}" type="presParOf" srcId="{C2B5C01F-9D6A-45BC-A18B-026DA1DEF212}" destId="{4BED0613-37A5-410D-BB70-20EBC8F1EF10}" srcOrd="3" destOrd="0" presId="urn:microsoft.com/office/officeart/2005/8/layout/default"/>
    <dgm:cxn modelId="{FBBDAD76-99EE-4E22-92CF-15401CB427AF}" type="presParOf" srcId="{C2B5C01F-9D6A-45BC-A18B-026DA1DEF212}" destId="{23180911-855E-4DF0-82D1-59DF855FC87D}" srcOrd="4" destOrd="0" presId="urn:microsoft.com/office/officeart/2005/8/layout/default"/>
    <dgm:cxn modelId="{5B83DBEE-F5EF-4E08-9606-062A2F961172}" type="presParOf" srcId="{C2B5C01F-9D6A-45BC-A18B-026DA1DEF212}" destId="{5345924A-3906-4873-8F1B-5C3F1DAEF97C}" srcOrd="5" destOrd="0" presId="urn:microsoft.com/office/officeart/2005/8/layout/default"/>
    <dgm:cxn modelId="{9701D10B-8866-49F3-9E9D-7052D455032A}" type="presParOf" srcId="{C2B5C01F-9D6A-45BC-A18B-026DA1DEF212}" destId="{787249D9-E3C8-454F-B0A8-B40C11E598E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D7C5A-C027-4738-B97B-114C1C725815}">
      <dsp:nvSpPr>
        <dsp:cNvPr id="0" name=""/>
        <dsp:cNvSpPr/>
      </dsp:nvSpPr>
      <dsp:spPr>
        <a:xfrm>
          <a:off x="879" y="172109"/>
          <a:ext cx="3430449" cy="20582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5200" kern="1200" dirty="0" smtClean="0"/>
            <a:t>1. </a:t>
          </a:r>
          <a:r>
            <a:rPr lang="de-AT" sz="5200" kern="1200" dirty="0" err="1" smtClean="0"/>
            <a:t>Idea</a:t>
          </a:r>
          <a:endParaRPr lang="de-AT" sz="5200" kern="1200" dirty="0"/>
        </a:p>
      </dsp:txBody>
      <dsp:txXfrm>
        <a:off x="879" y="172109"/>
        <a:ext cx="3430449" cy="2058269"/>
      </dsp:txXfrm>
    </dsp:sp>
    <dsp:sp modelId="{2BD522AB-52AD-4A45-A758-92569F582CB0}">
      <dsp:nvSpPr>
        <dsp:cNvPr id="0" name=""/>
        <dsp:cNvSpPr/>
      </dsp:nvSpPr>
      <dsp:spPr>
        <a:xfrm>
          <a:off x="3774373" y="172109"/>
          <a:ext cx="3430449" cy="2058269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5200" kern="1200" dirty="0" smtClean="0"/>
            <a:t>3. Workflow</a:t>
          </a:r>
          <a:endParaRPr lang="de-AT" sz="5200" kern="1200" dirty="0"/>
        </a:p>
      </dsp:txBody>
      <dsp:txXfrm>
        <a:off x="3774373" y="172109"/>
        <a:ext cx="3430449" cy="2058269"/>
      </dsp:txXfrm>
    </dsp:sp>
    <dsp:sp modelId="{23180911-855E-4DF0-82D1-59DF855FC87D}">
      <dsp:nvSpPr>
        <dsp:cNvPr id="0" name=""/>
        <dsp:cNvSpPr/>
      </dsp:nvSpPr>
      <dsp:spPr>
        <a:xfrm>
          <a:off x="879" y="2573423"/>
          <a:ext cx="3430449" cy="2058269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5200" kern="1200" dirty="0" smtClean="0"/>
            <a:t>2. Installation</a:t>
          </a:r>
          <a:endParaRPr lang="de-AT" sz="5200" kern="1200" dirty="0"/>
        </a:p>
      </dsp:txBody>
      <dsp:txXfrm>
        <a:off x="879" y="2573423"/>
        <a:ext cx="3430449" cy="2058269"/>
      </dsp:txXfrm>
    </dsp:sp>
    <dsp:sp modelId="{787249D9-E3C8-454F-B0A8-B40C11E598E6}">
      <dsp:nvSpPr>
        <dsp:cNvPr id="0" name=""/>
        <dsp:cNvSpPr/>
      </dsp:nvSpPr>
      <dsp:spPr>
        <a:xfrm>
          <a:off x="3774373" y="2573423"/>
          <a:ext cx="3430449" cy="2058269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5200" kern="1200" dirty="0" smtClean="0"/>
            <a:t>4. First </a:t>
          </a:r>
          <a:r>
            <a:rPr lang="de-AT" sz="5200" kern="1200" dirty="0" err="1" smtClean="0"/>
            <a:t>Results</a:t>
          </a:r>
          <a:endParaRPr lang="de-AT" sz="5200" kern="1200" dirty="0"/>
        </a:p>
      </dsp:txBody>
      <dsp:txXfrm>
        <a:off x="3774373" y="2573423"/>
        <a:ext cx="3430449" cy="20582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A0CCB-332E-4ACD-846D-4AE86D9F2F9A}">
      <dsp:nvSpPr>
        <dsp:cNvPr id="0" name=""/>
        <dsp:cNvSpPr/>
      </dsp:nvSpPr>
      <dsp:spPr>
        <a:xfrm>
          <a:off x="0" y="102870"/>
          <a:ext cx="1543064" cy="925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600" kern="1200" dirty="0" smtClean="0"/>
            <a:t>Study </a:t>
          </a:r>
          <a:r>
            <a:rPr lang="de-AT" sz="2600" kern="1200" dirty="0" err="1" smtClean="0"/>
            <a:t>site</a:t>
          </a:r>
          <a:endParaRPr lang="de-AT" sz="2600" kern="1200" dirty="0"/>
        </a:p>
      </dsp:txBody>
      <dsp:txXfrm>
        <a:off x="0" y="102870"/>
        <a:ext cx="1543064" cy="9258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D7C5A-C027-4738-B97B-114C1C725815}">
      <dsp:nvSpPr>
        <dsp:cNvPr id="0" name=""/>
        <dsp:cNvSpPr/>
      </dsp:nvSpPr>
      <dsp:spPr>
        <a:xfrm>
          <a:off x="41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1. </a:t>
          </a:r>
          <a:r>
            <a:rPr lang="de-AT" sz="2500" kern="1200" dirty="0" err="1" smtClean="0"/>
            <a:t>Idea</a:t>
          </a:r>
          <a:endParaRPr lang="de-AT" sz="2500" kern="1200" dirty="0"/>
        </a:p>
      </dsp:txBody>
      <dsp:txXfrm>
        <a:off x="417" y="81598"/>
        <a:ext cx="1626409" cy="975845"/>
      </dsp:txXfrm>
    </dsp:sp>
    <dsp:sp modelId="{2BD522AB-52AD-4A45-A758-92569F582CB0}">
      <dsp:nvSpPr>
        <dsp:cNvPr id="0" name=""/>
        <dsp:cNvSpPr/>
      </dsp:nvSpPr>
      <dsp:spPr>
        <a:xfrm>
          <a:off x="178946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3. Workflow</a:t>
          </a:r>
          <a:endParaRPr lang="de-AT" sz="2500" kern="1200" dirty="0"/>
        </a:p>
      </dsp:txBody>
      <dsp:txXfrm>
        <a:off x="1789467" y="81598"/>
        <a:ext cx="1626409" cy="975845"/>
      </dsp:txXfrm>
    </dsp:sp>
    <dsp:sp modelId="{23180911-855E-4DF0-82D1-59DF855FC87D}">
      <dsp:nvSpPr>
        <dsp:cNvPr id="0" name=""/>
        <dsp:cNvSpPr/>
      </dsp:nvSpPr>
      <dsp:spPr>
        <a:xfrm>
          <a:off x="41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2. Installation</a:t>
          </a:r>
          <a:endParaRPr lang="de-AT" sz="2500" kern="1200" dirty="0"/>
        </a:p>
      </dsp:txBody>
      <dsp:txXfrm>
        <a:off x="417" y="1220085"/>
        <a:ext cx="1626409" cy="975845"/>
      </dsp:txXfrm>
    </dsp:sp>
    <dsp:sp modelId="{787249D9-E3C8-454F-B0A8-B40C11E598E6}">
      <dsp:nvSpPr>
        <dsp:cNvPr id="0" name=""/>
        <dsp:cNvSpPr/>
      </dsp:nvSpPr>
      <dsp:spPr>
        <a:xfrm>
          <a:off x="178946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4. First </a:t>
          </a:r>
          <a:r>
            <a:rPr lang="de-AT" sz="2500" kern="1200" dirty="0" err="1" smtClean="0"/>
            <a:t>Results</a:t>
          </a:r>
          <a:endParaRPr lang="de-AT" sz="2500" kern="1200" dirty="0"/>
        </a:p>
      </dsp:txBody>
      <dsp:txXfrm>
        <a:off x="1789467" y="1220085"/>
        <a:ext cx="1626409" cy="975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A0CCB-332E-4ACD-846D-4AE86D9F2F9A}">
      <dsp:nvSpPr>
        <dsp:cNvPr id="0" name=""/>
        <dsp:cNvSpPr/>
      </dsp:nvSpPr>
      <dsp:spPr>
        <a:xfrm>
          <a:off x="0" y="0"/>
          <a:ext cx="2231934" cy="1339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3800" kern="1200" dirty="0" smtClean="0"/>
            <a:t>Study </a:t>
          </a:r>
          <a:r>
            <a:rPr lang="de-AT" sz="3800" kern="1200" dirty="0" err="1" smtClean="0"/>
            <a:t>site</a:t>
          </a:r>
          <a:endParaRPr lang="de-AT" sz="3800" kern="1200" dirty="0"/>
        </a:p>
      </dsp:txBody>
      <dsp:txXfrm>
        <a:off x="0" y="0"/>
        <a:ext cx="2231934" cy="1339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D7C5A-C027-4738-B97B-114C1C725815}">
      <dsp:nvSpPr>
        <dsp:cNvPr id="0" name=""/>
        <dsp:cNvSpPr/>
      </dsp:nvSpPr>
      <dsp:spPr>
        <a:xfrm>
          <a:off x="41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1. </a:t>
          </a:r>
          <a:r>
            <a:rPr lang="de-AT" sz="2500" kern="1200" dirty="0" err="1" smtClean="0"/>
            <a:t>Idea</a:t>
          </a:r>
          <a:endParaRPr lang="de-AT" sz="2500" kern="1200" dirty="0"/>
        </a:p>
      </dsp:txBody>
      <dsp:txXfrm>
        <a:off x="417" y="81598"/>
        <a:ext cx="1626409" cy="975845"/>
      </dsp:txXfrm>
    </dsp:sp>
    <dsp:sp modelId="{2BD522AB-52AD-4A45-A758-92569F582CB0}">
      <dsp:nvSpPr>
        <dsp:cNvPr id="0" name=""/>
        <dsp:cNvSpPr/>
      </dsp:nvSpPr>
      <dsp:spPr>
        <a:xfrm>
          <a:off x="178946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3. Workflow</a:t>
          </a:r>
          <a:endParaRPr lang="de-AT" sz="2500" kern="1200" dirty="0"/>
        </a:p>
      </dsp:txBody>
      <dsp:txXfrm>
        <a:off x="1789467" y="81598"/>
        <a:ext cx="1626409" cy="975845"/>
      </dsp:txXfrm>
    </dsp:sp>
    <dsp:sp modelId="{23180911-855E-4DF0-82D1-59DF855FC87D}">
      <dsp:nvSpPr>
        <dsp:cNvPr id="0" name=""/>
        <dsp:cNvSpPr/>
      </dsp:nvSpPr>
      <dsp:spPr>
        <a:xfrm>
          <a:off x="41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2. Installation</a:t>
          </a:r>
          <a:endParaRPr lang="de-AT" sz="2500" kern="1200" dirty="0"/>
        </a:p>
      </dsp:txBody>
      <dsp:txXfrm>
        <a:off x="417" y="1220085"/>
        <a:ext cx="1626409" cy="975845"/>
      </dsp:txXfrm>
    </dsp:sp>
    <dsp:sp modelId="{787249D9-E3C8-454F-B0A8-B40C11E598E6}">
      <dsp:nvSpPr>
        <dsp:cNvPr id="0" name=""/>
        <dsp:cNvSpPr/>
      </dsp:nvSpPr>
      <dsp:spPr>
        <a:xfrm>
          <a:off x="178946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4. First </a:t>
          </a:r>
          <a:r>
            <a:rPr lang="de-AT" sz="2500" kern="1200" dirty="0" err="1" smtClean="0"/>
            <a:t>Results</a:t>
          </a:r>
          <a:endParaRPr lang="de-AT" sz="2500" kern="1200" dirty="0"/>
        </a:p>
      </dsp:txBody>
      <dsp:txXfrm>
        <a:off x="1789467" y="1220085"/>
        <a:ext cx="1626409" cy="975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A0CCB-332E-4ACD-846D-4AE86D9F2F9A}">
      <dsp:nvSpPr>
        <dsp:cNvPr id="0" name=""/>
        <dsp:cNvSpPr/>
      </dsp:nvSpPr>
      <dsp:spPr>
        <a:xfrm>
          <a:off x="0" y="102870"/>
          <a:ext cx="1543064" cy="925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600" kern="1200" dirty="0" smtClean="0"/>
            <a:t>Study </a:t>
          </a:r>
          <a:r>
            <a:rPr lang="de-AT" sz="2600" kern="1200" dirty="0" err="1" smtClean="0"/>
            <a:t>site</a:t>
          </a:r>
          <a:endParaRPr lang="de-AT" sz="2600" kern="1200" dirty="0"/>
        </a:p>
      </dsp:txBody>
      <dsp:txXfrm>
        <a:off x="0" y="102870"/>
        <a:ext cx="1543064" cy="9258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D7C5A-C027-4738-B97B-114C1C725815}">
      <dsp:nvSpPr>
        <dsp:cNvPr id="0" name=""/>
        <dsp:cNvSpPr/>
      </dsp:nvSpPr>
      <dsp:spPr>
        <a:xfrm>
          <a:off x="41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1. </a:t>
          </a:r>
          <a:r>
            <a:rPr lang="de-AT" sz="2500" kern="1200" dirty="0" err="1" smtClean="0"/>
            <a:t>Idea</a:t>
          </a:r>
          <a:endParaRPr lang="de-AT" sz="2500" kern="1200" dirty="0"/>
        </a:p>
      </dsp:txBody>
      <dsp:txXfrm>
        <a:off x="417" y="81598"/>
        <a:ext cx="1626409" cy="975845"/>
      </dsp:txXfrm>
    </dsp:sp>
    <dsp:sp modelId="{2BD522AB-52AD-4A45-A758-92569F582CB0}">
      <dsp:nvSpPr>
        <dsp:cNvPr id="0" name=""/>
        <dsp:cNvSpPr/>
      </dsp:nvSpPr>
      <dsp:spPr>
        <a:xfrm>
          <a:off x="178946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3. Workflow</a:t>
          </a:r>
          <a:endParaRPr lang="de-AT" sz="2500" kern="1200" dirty="0"/>
        </a:p>
      </dsp:txBody>
      <dsp:txXfrm>
        <a:off x="1789467" y="81598"/>
        <a:ext cx="1626409" cy="975845"/>
      </dsp:txXfrm>
    </dsp:sp>
    <dsp:sp modelId="{23180911-855E-4DF0-82D1-59DF855FC87D}">
      <dsp:nvSpPr>
        <dsp:cNvPr id="0" name=""/>
        <dsp:cNvSpPr/>
      </dsp:nvSpPr>
      <dsp:spPr>
        <a:xfrm>
          <a:off x="41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2. Installation</a:t>
          </a:r>
          <a:endParaRPr lang="de-AT" sz="2500" kern="1200" dirty="0"/>
        </a:p>
      </dsp:txBody>
      <dsp:txXfrm>
        <a:off x="417" y="1220085"/>
        <a:ext cx="1626409" cy="975845"/>
      </dsp:txXfrm>
    </dsp:sp>
    <dsp:sp modelId="{787249D9-E3C8-454F-B0A8-B40C11E598E6}">
      <dsp:nvSpPr>
        <dsp:cNvPr id="0" name=""/>
        <dsp:cNvSpPr/>
      </dsp:nvSpPr>
      <dsp:spPr>
        <a:xfrm>
          <a:off x="178946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4. First </a:t>
          </a:r>
          <a:r>
            <a:rPr lang="de-AT" sz="2500" kern="1200" dirty="0" err="1" smtClean="0"/>
            <a:t>Results</a:t>
          </a:r>
          <a:endParaRPr lang="de-AT" sz="2500" kern="1200" dirty="0"/>
        </a:p>
      </dsp:txBody>
      <dsp:txXfrm>
        <a:off x="1789467" y="1220085"/>
        <a:ext cx="1626409" cy="9758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A0CCB-332E-4ACD-846D-4AE86D9F2F9A}">
      <dsp:nvSpPr>
        <dsp:cNvPr id="0" name=""/>
        <dsp:cNvSpPr/>
      </dsp:nvSpPr>
      <dsp:spPr>
        <a:xfrm>
          <a:off x="0" y="102870"/>
          <a:ext cx="1543064" cy="925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600" kern="1200" dirty="0" smtClean="0"/>
            <a:t>Study </a:t>
          </a:r>
          <a:r>
            <a:rPr lang="de-AT" sz="2600" kern="1200" dirty="0" err="1" smtClean="0"/>
            <a:t>site</a:t>
          </a:r>
          <a:endParaRPr lang="de-AT" sz="2600" kern="1200" dirty="0"/>
        </a:p>
      </dsp:txBody>
      <dsp:txXfrm>
        <a:off x="0" y="102870"/>
        <a:ext cx="1543064" cy="925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D7C5A-C027-4738-B97B-114C1C725815}">
      <dsp:nvSpPr>
        <dsp:cNvPr id="0" name=""/>
        <dsp:cNvSpPr/>
      </dsp:nvSpPr>
      <dsp:spPr>
        <a:xfrm>
          <a:off x="41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1. </a:t>
          </a:r>
          <a:r>
            <a:rPr lang="de-AT" sz="2500" kern="1200" dirty="0" err="1" smtClean="0"/>
            <a:t>Idea</a:t>
          </a:r>
          <a:endParaRPr lang="de-AT" sz="2500" kern="1200" dirty="0"/>
        </a:p>
      </dsp:txBody>
      <dsp:txXfrm>
        <a:off x="417" y="81598"/>
        <a:ext cx="1626409" cy="975845"/>
      </dsp:txXfrm>
    </dsp:sp>
    <dsp:sp modelId="{2BD522AB-52AD-4A45-A758-92569F582CB0}">
      <dsp:nvSpPr>
        <dsp:cNvPr id="0" name=""/>
        <dsp:cNvSpPr/>
      </dsp:nvSpPr>
      <dsp:spPr>
        <a:xfrm>
          <a:off x="178946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3. Workflow</a:t>
          </a:r>
          <a:endParaRPr lang="de-AT" sz="2500" kern="1200" dirty="0"/>
        </a:p>
      </dsp:txBody>
      <dsp:txXfrm>
        <a:off x="1789467" y="81598"/>
        <a:ext cx="1626409" cy="975845"/>
      </dsp:txXfrm>
    </dsp:sp>
    <dsp:sp modelId="{23180911-855E-4DF0-82D1-59DF855FC87D}">
      <dsp:nvSpPr>
        <dsp:cNvPr id="0" name=""/>
        <dsp:cNvSpPr/>
      </dsp:nvSpPr>
      <dsp:spPr>
        <a:xfrm>
          <a:off x="41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2. Installation</a:t>
          </a:r>
          <a:endParaRPr lang="de-AT" sz="2500" kern="1200" dirty="0"/>
        </a:p>
      </dsp:txBody>
      <dsp:txXfrm>
        <a:off x="417" y="1220085"/>
        <a:ext cx="1626409" cy="975845"/>
      </dsp:txXfrm>
    </dsp:sp>
    <dsp:sp modelId="{787249D9-E3C8-454F-B0A8-B40C11E598E6}">
      <dsp:nvSpPr>
        <dsp:cNvPr id="0" name=""/>
        <dsp:cNvSpPr/>
      </dsp:nvSpPr>
      <dsp:spPr>
        <a:xfrm>
          <a:off x="178946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4. First </a:t>
          </a:r>
          <a:r>
            <a:rPr lang="de-AT" sz="2500" kern="1200" dirty="0" err="1" smtClean="0"/>
            <a:t>Results</a:t>
          </a:r>
          <a:endParaRPr lang="de-AT" sz="2500" kern="1200" dirty="0"/>
        </a:p>
      </dsp:txBody>
      <dsp:txXfrm>
        <a:off x="1789467" y="1220085"/>
        <a:ext cx="1626409" cy="9758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A0CCB-332E-4ACD-846D-4AE86D9F2F9A}">
      <dsp:nvSpPr>
        <dsp:cNvPr id="0" name=""/>
        <dsp:cNvSpPr/>
      </dsp:nvSpPr>
      <dsp:spPr>
        <a:xfrm>
          <a:off x="0" y="102870"/>
          <a:ext cx="1543064" cy="925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600" kern="1200" dirty="0" smtClean="0"/>
            <a:t>Study </a:t>
          </a:r>
          <a:r>
            <a:rPr lang="de-AT" sz="2600" kern="1200" dirty="0" err="1" smtClean="0"/>
            <a:t>site</a:t>
          </a:r>
          <a:endParaRPr lang="de-AT" sz="2600" kern="1200" dirty="0"/>
        </a:p>
      </dsp:txBody>
      <dsp:txXfrm>
        <a:off x="0" y="102870"/>
        <a:ext cx="1543064" cy="9258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D7C5A-C027-4738-B97B-114C1C725815}">
      <dsp:nvSpPr>
        <dsp:cNvPr id="0" name=""/>
        <dsp:cNvSpPr/>
      </dsp:nvSpPr>
      <dsp:spPr>
        <a:xfrm>
          <a:off x="41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1. </a:t>
          </a:r>
          <a:r>
            <a:rPr lang="de-AT" sz="2500" kern="1200" dirty="0" err="1" smtClean="0"/>
            <a:t>Idea</a:t>
          </a:r>
          <a:endParaRPr lang="de-AT" sz="2500" kern="1200" dirty="0"/>
        </a:p>
      </dsp:txBody>
      <dsp:txXfrm>
        <a:off x="417" y="81598"/>
        <a:ext cx="1626409" cy="975845"/>
      </dsp:txXfrm>
    </dsp:sp>
    <dsp:sp modelId="{2BD522AB-52AD-4A45-A758-92569F582CB0}">
      <dsp:nvSpPr>
        <dsp:cNvPr id="0" name=""/>
        <dsp:cNvSpPr/>
      </dsp:nvSpPr>
      <dsp:spPr>
        <a:xfrm>
          <a:off x="1789467" y="81598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3. Workflow</a:t>
          </a:r>
          <a:endParaRPr lang="de-AT" sz="2500" kern="1200" dirty="0"/>
        </a:p>
      </dsp:txBody>
      <dsp:txXfrm>
        <a:off x="1789467" y="81598"/>
        <a:ext cx="1626409" cy="975845"/>
      </dsp:txXfrm>
    </dsp:sp>
    <dsp:sp modelId="{23180911-855E-4DF0-82D1-59DF855FC87D}">
      <dsp:nvSpPr>
        <dsp:cNvPr id="0" name=""/>
        <dsp:cNvSpPr/>
      </dsp:nvSpPr>
      <dsp:spPr>
        <a:xfrm>
          <a:off x="41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2. Installation</a:t>
          </a:r>
          <a:endParaRPr lang="de-AT" sz="2500" kern="1200" dirty="0"/>
        </a:p>
      </dsp:txBody>
      <dsp:txXfrm>
        <a:off x="417" y="1220085"/>
        <a:ext cx="1626409" cy="975845"/>
      </dsp:txXfrm>
    </dsp:sp>
    <dsp:sp modelId="{787249D9-E3C8-454F-B0A8-B40C11E598E6}">
      <dsp:nvSpPr>
        <dsp:cNvPr id="0" name=""/>
        <dsp:cNvSpPr/>
      </dsp:nvSpPr>
      <dsp:spPr>
        <a:xfrm>
          <a:off x="1789467" y="1220085"/>
          <a:ext cx="1626409" cy="975845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500" kern="1200" dirty="0" smtClean="0"/>
            <a:t>4. First </a:t>
          </a:r>
          <a:r>
            <a:rPr lang="de-AT" sz="2500" kern="1200" dirty="0" err="1" smtClean="0"/>
            <a:t>Results</a:t>
          </a:r>
          <a:endParaRPr lang="de-AT" sz="2500" kern="1200" dirty="0"/>
        </a:p>
      </dsp:txBody>
      <dsp:txXfrm>
        <a:off x="1789467" y="1220085"/>
        <a:ext cx="1626409" cy="975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48721-283E-4257-B91D-F4ACBB6A456B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791D7-C3B4-4DEA-A651-B1B8ADD2D2C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937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BENNI: </a:t>
            </a:r>
            <a:r>
              <a:rPr lang="de-AT" sz="1200" b="0" dirty="0" err="1" smtClean="0"/>
              <a:t>pTLS</a:t>
            </a:r>
            <a:r>
              <a:rPr lang="de-AT" sz="1200" b="0" dirty="0" smtClean="0"/>
              <a:t> steht für „permanent TLS“…das</a:t>
            </a:r>
            <a:r>
              <a:rPr lang="de-AT" sz="1200" b="0" baseline="0" dirty="0" smtClean="0"/>
              <a:t> </a:t>
            </a:r>
            <a:r>
              <a:rPr lang="de-AT" sz="1200" b="0" baseline="0" dirty="0" err="1" smtClean="0"/>
              <a:t>vllt</a:t>
            </a:r>
            <a:r>
              <a:rPr lang="de-AT" sz="1200" b="0" baseline="0" dirty="0" smtClean="0"/>
              <a:t> explizit erwähnen – wär cool, wenn sich dieser Begriff etablieren könnte</a:t>
            </a:r>
            <a:endParaRPr lang="de-AT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791D7-C3B4-4DEA-A651-B1B8ADD2D2C4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245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dirty="0" smtClean="0"/>
              <a:t>[BENNI: </a:t>
            </a:r>
            <a:r>
              <a:rPr lang="de-AT" sz="1200" dirty="0" err="1" smtClean="0"/>
              <a:t>point</a:t>
            </a:r>
            <a:r>
              <a:rPr lang="de-AT" sz="1200" dirty="0" smtClean="0"/>
              <a:t> </a:t>
            </a:r>
            <a:r>
              <a:rPr lang="de-AT" sz="1200" dirty="0" err="1" smtClean="0"/>
              <a:t>pairs</a:t>
            </a:r>
            <a:r>
              <a:rPr lang="de-AT" sz="1200" dirty="0" smtClean="0"/>
              <a:t> sind so kleine </a:t>
            </a:r>
            <a:r>
              <a:rPr lang="de-AT" sz="1200" dirty="0" err="1" smtClean="0"/>
              <a:t>Reflektorscheiben</a:t>
            </a:r>
            <a:r>
              <a:rPr lang="de-AT" sz="1200" dirty="0" smtClean="0"/>
              <a:t> außerhalb der Rutschung, die mit dem </a:t>
            </a:r>
            <a:r>
              <a:rPr lang="de-AT" sz="1200" dirty="0" err="1" smtClean="0"/>
              <a:t>Tachy</a:t>
            </a:r>
            <a:r>
              <a:rPr lang="de-AT" sz="1200" dirty="0" smtClean="0"/>
              <a:t> eingemessen wurden)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791D7-C3B4-4DEA-A651-B1B8ADD2D2C4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048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791D7-C3B4-4DEA-A651-B1B8ADD2D2C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3035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791D7-C3B4-4DEA-A651-B1B8ADD2D2C4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99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260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560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709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4923"/>
            <a:ext cx="837362" cy="2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04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59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755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442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54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832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515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308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AB1DF-8A1E-42DC-B9E3-3409742981F1}" type="datetimeFigureOut">
              <a:rPr lang="de-AT" smtClean="0"/>
              <a:t>11.05.2015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DBDB6-A2B9-42F6-983B-2CFF8BDA229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267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slide" Target="slide8.xml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4.png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8.xml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microsoft.com/office/2007/relationships/diagramDrawing" Target="../diagrams/drawing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Colors" Target="../diagrams/colors4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QuickStyle" Target="../diagrams/quickStyle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7.png"/><Relationship Id="rId10" Type="http://schemas.openxmlformats.org/officeDocument/2006/relationships/diagramLayout" Target="../diagrams/layout4.xml"/><Relationship Id="rId4" Type="http://schemas.openxmlformats.org/officeDocument/2006/relationships/diagramLayout" Target="../diagrams/layout3.xml"/><Relationship Id="rId9" Type="http://schemas.openxmlformats.org/officeDocument/2006/relationships/diagramData" Target="../diagrams/data4.xml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diagramLayout" Target="../diagrams/layout6.xml"/><Relationship Id="rId18" Type="http://schemas.openxmlformats.org/officeDocument/2006/relationships/image" Target="../media/image7.png"/><Relationship Id="rId3" Type="http://schemas.openxmlformats.org/officeDocument/2006/relationships/image" Target="../media/image10.jpeg"/><Relationship Id="rId7" Type="http://schemas.openxmlformats.org/officeDocument/2006/relationships/diagramLayout" Target="../diagrams/layout5.xml"/><Relationship Id="rId12" Type="http://schemas.openxmlformats.org/officeDocument/2006/relationships/diagramData" Target="../diagrams/data6.xml"/><Relationship Id="rId17" Type="http://schemas.openxmlformats.org/officeDocument/2006/relationships/image" Target="../media/image6.png"/><Relationship Id="rId2" Type="http://schemas.openxmlformats.org/officeDocument/2006/relationships/slide" Target="slide6.xml"/><Relationship Id="rId16" Type="http://schemas.microsoft.com/office/2007/relationships/diagramDrawing" Target="../diagrams/drawing6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slide" Target="slide8.xml"/><Relationship Id="rId5" Type="http://schemas.openxmlformats.org/officeDocument/2006/relationships/image" Target="../media/image11.jpeg"/><Relationship Id="rId15" Type="http://schemas.openxmlformats.org/officeDocument/2006/relationships/diagramColors" Target="../diagrams/colors6.xml"/><Relationship Id="rId10" Type="http://schemas.microsoft.com/office/2007/relationships/diagramDrawing" Target="../diagrams/drawing5.xml"/><Relationship Id="rId19" Type="http://schemas.openxmlformats.org/officeDocument/2006/relationships/image" Target="../media/image8.png"/><Relationship Id="rId4" Type="http://schemas.openxmlformats.org/officeDocument/2006/relationships/slide" Target="slide7.xml"/><Relationship Id="rId9" Type="http://schemas.openxmlformats.org/officeDocument/2006/relationships/diagramColors" Target="../diagrams/colors5.xml"/><Relationship Id="rId1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microsoft.com/office/2007/relationships/diagramDrawing" Target="../diagrams/drawing8.xml"/><Relationship Id="rId18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Colors" Target="../diagrams/colors8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6.png"/><Relationship Id="rId10" Type="http://schemas.openxmlformats.org/officeDocument/2006/relationships/diagramLayout" Target="../diagrams/layout8.xml"/><Relationship Id="rId4" Type="http://schemas.openxmlformats.org/officeDocument/2006/relationships/diagramLayout" Target="../diagrams/layout7.xml"/><Relationship Id="rId9" Type="http://schemas.openxmlformats.org/officeDocument/2006/relationships/diagramData" Target="../diagrams/data8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microsoft.com/office/2007/relationships/diagramDrawing" Target="../diagrams/drawing10.xml"/><Relationship Id="rId18" Type="http://schemas.openxmlformats.org/officeDocument/2006/relationships/image" Target="../media/image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diagramColors" Target="../diagrams/colors10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jpe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QuickStyle" Target="../diagrams/quickStyle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14.png"/><Relationship Id="rId10" Type="http://schemas.openxmlformats.org/officeDocument/2006/relationships/diagramLayout" Target="../diagrams/layout10.xml"/><Relationship Id="rId19" Type="http://schemas.openxmlformats.org/officeDocument/2006/relationships/image" Target="../media/image8.png"/><Relationship Id="rId4" Type="http://schemas.openxmlformats.org/officeDocument/2006/relationships/diagramLayout" Target="../diagrams/layout9.xml"/><Relationship Id="rId9" Type="http://schemas.openxmlformats.org/officeDocument/2006/relationships/diagramData" Target="../diagrams/data10.xml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image" Target="../media/image18.jpe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slide" Target="slide11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7.png"/><Relationship Id="rId10" Type="http://schemas.openxmlformats.org/officeDocument/2006/relationships/slide" Target="slide10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9.png"/><Relationship Id="rId1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0"/>
            <a:ext cx="8789773" cy="1688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Permanent 3D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laser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scanning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an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active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landslide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Gresten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(Austria)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2000" b="1" dirty="0" smtClean="0"/>
              <a:t>Canli, E.</a:t>
            </a:r>
            <a:r>
              <a:rPr lang="de-AT" sz="2000" b="1" baseline="30000" dirty="0" smtClean="0"/>
              <a:t>1</a:t>
            </a:r>
            <a:r>
              <a:rPr lang="de-AT" sz="2000" b="1" dirty="0" smtClean="0"/>
              <a:t>, Höfle, B.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Hämmerle, M.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Thiebes</a:t>
            </a:r>
            <a:r>
              <a:rPr lang="de-AT" sz="2000" b="1" dirty="0" smtClean="0"/>
              <a:t>, B.</a:t>
            </a:r>
            <a:r>
              <a:rPr lang="de-AT" sz="2000" b="1" baseline="30000" dirty="0" smtClean="0"/>
              <a:t>1,3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Glade</a:t>
            </a:r>
            <a:r>
              <a:rPr lang="de-AT" sz="2000" b="1" dirty="0" smtClean="0"/>
              <a:t>, T.</a:t>
            </a:r>
            <a:r>
              <a:rPr lang="de-AT" sz="2000" b="1" baseline="30000" dirty="0" smtClean="0"/>
              <a:t>1</a:t>
            </a:r>
            <a:r>
              <a:rPr lang="de-AT" sz="1800" b="1" baseline="30000" dirty="0" smtClean="0"/>
              <a:t/>
            </a:r>
            <a:br>
              <a:rPr lang="de-AT" sz="1800" b="1" baseline="30000" dirty="0" smtClean="0"/>
            </a:br>
            <a:r>
              <a:rPr lang="de-AT" sz="1800" b="1" baseline="30000" dirty="0" smtClean="0"/>
              <a:t>1 </a:t>
            </a:r>
            <a:r>
              <a:rPr lang="de-AT" sz="1800" b="1" dirty="0" smtClean="0"/>
              <a:t>University </a:t>
            </a:r>
            <a:r>
              <a:rPr lang="de-AT" sz="1800" b="1" dirty="0" err="1" smtClean="0"/>
              <a:t>of</a:t>
            </a:r>
            <a:r>
              <a:rPr lang="de-AT" sz="1800" b="1" dirty="0" smtClean="0"/>
              <a:t> Vienna </a:t>
            </a:r>
            <a:r>
              <a:rPr lang="de-AT" sz="1400" b="1" dirty="0" smtClean="0"/>
              <a:t>(ekrem.canli@univie.ac.at)</a:t>
            </a:r>
            <a:r>
              <a:rPr lang="de-AT" sz="1800" b="1" dirty="0" smtClean="0"/>
              <a:t>,</a:t>
            </a:r>
            <a:r>
              <a:rPr lang="de-AT" sz="1400" b="1" dirty="0" smtClean="0"/>
              <a:t> </a:t>
            </a:r>
            <a:r>
              <a:rPr lang="de-AT" sz="1800" b="1" baseline="30000" dirty="0"/>
              <a:t>2 </a:t>
            </a:r>
            <a:r>
              <a:rPr lang="de-AT" sz="1800" b="1" dirty="0" smtClean="0"/>
              <a:t>Heidelberg University, </a:t>
            </a:r>
            <a:r>
              <a:rPr lang="de-AT" sz="1800" b="1" baseline="30000" dirty="0"/>
              <a:t>3 </a:t>
            </a:r>
            <a:r>
              <a:rPr lang="de-AT" sz="1800" b="1" dirty="0" smtClean="0"/>
              <a:t>EURAC </a:t>
            </a:r>
            <a:r>
              <a:rPr lang="de-AT" sz="1800" b="1" dirty="0" err="1" smtClean="0"/>
              <a:t>research</a:t>
            </a:r>
            <a:endParaRPr lang="de-AT" sz="1800" b="1" baseline="30000" dirty="0">
              <a:hlinkClick r:id="" action="ppaction://hlinkshowjump?jump=firstslide"/>
            </a:endParaRPr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253855196"/>
              </p:ext>
            </p:extLst>
          </p:nvPr>
        </p:nvGraphicFramePr>
        <p:xfrm>
          <a:off x="980299" y="1828799"/>
          <a:ext cx="7205703" cy="4803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8789773" y="2153419"/>
            <a:ext cx="30479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>
                <a:solidFill>
                  <a:schemeClr val="accent2">
                    <a:lumMod val="75000"/>
                  </a:schemeClr>
                </a:solidFill>
              </a:rPr>
              <a:t>Navigation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smtClean="0"/>
              <a:t>Click </a:t>
            </a:r>
            <a:r>
              <a:rPr lang="de-AT" sz="1400" dirty="0" err="1" smtClean="0"/>
              <a:t>buttons</a:t>
            </a:r>
            <a:r>
              <a:rPr lang="de-AT" sz="1400" dirty="0" smtClean="0"/>
              <a:t> </a:t>
            </a:r>
            <a:r>
              <a:rPr lang="de-AT" sz="1400" dirty="0" err="1" smtClean="0"/>
              <a:t>for</a:t>
            </a:r>
            <a:r>
              <a:rPr lang="de-AT" sz="1400" dirty="0" smtClean="0"/>
              <a:t> </a:t>
            </a:r>
            <a:r>
              <a:rPr lang="de-AT" sz="1400" dirty="0" err="1" smtClean="0"/>
              <a:t>more</a:t>
            </a:r>
            <a:r>
              <a:rPr lang="de-AT" sz="1400" dirty="0" smtClean="0"/>
              <a:t> </a:t>
            </a:r>
            <a:r>
              <a:rPr lang="de-AT" sz="1400" dirty="0" err="1" smtClean="0"/>
              <a:t>information</a:t>
            </a:r>
            <a:endParaRPr lang="de-AT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err="1" smtClean="0"/>
              <a:t>Enlarge</a:t>
            </a:r>
            <a:r>
              <a:rPr lang="de-AT" sz="1400" dirty="0" smtClean="0"/>
              <a:t> </a:t>
            </a:r>
            <a:r>
              <a:rPr lang="de-AT" sz="1400" dirty="0" err="1" smtClean="0"/>
              <a:t>pictures</a:t>
            </a:r>
            <a:r>
              <a:rPr lang="de-AT" sz="1400" dirty="0" smtClean="0"/>
              <a:t> </a:t>
            </a:r>
            <a:r>
              <a:rPr lang="de-AT" sz="1400" dirty="0" err="1" smtClean="0"/>
              <a:t>by</a:t>
            </a:r>
            <a:r>
              <a:rPr lang="de-AT" sz="1400" dirty="0" smtClean="0"/>
              <a:t> </a:t>
            </a:r>
            <a:r>
              <a:rPr lang="de-AT" sz="1400" dirty="0" err="1" smtClean="0"/>
              <a:t>clicking</a:t>
            </a:r>
            <a:r>
              <a:rPr lang="de-AT" sz="1400" dirty="0" smtClean="0"/>
              <a:t> on </a:t>
            </a:r>
            <a:r>
              <a:rPr lang="de-AT" sz="1400" dirty="0" err="1" smtClean="0"/>
              <a:t>it</a:t>
            </a:r>
            <a:endParaRPr lang="de-AT" sz="1400" dirty="0"/>
          </a:p>
        </p:txBody>
      </p:sp>
      <p:graphicFrame>
        <p:nvGraphicFramePr>
          <p:cNvPr id="17" name="Diagramm 16">
            <a:hlinkClick r:id="rId7" action="ppaction://hlinksldjump"/>
          </p:cNvPr>
          <p:cNvGraphicFramePr/>
          <p:nvPr>
            <p:extLst>
              <p:ext uri="{D42A27DB-BD31-4B8C-83A1-F6EECF244321}">
                <p14:modId xmlns:p14="http://schemas.microsoft.com/office/powerpoint/2010/main" val="2113036642"/>
              </p:ext>
            </p:extLst>
          </p:nvPr>
        </p:nvGraphicFramePr>
        <p:xfrm>
          <a:off x="9246855" y="3509553"/>
          <a:ext cx="2231934" cy="1487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8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977" y="133102"/>
            <a:ext cx="2193733" cy="5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675" y="133102"/>
            <a:ext cx="1442042" cy="6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8406566" y="962093"/>
            <a:ext cx="1244151" cy="4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77" y="843617"/>
            <a:ext cx="1239892" cy="6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7914" cy="6858000"/>
          </a:xfrm>
          <a:prstGeom prst="rect">
            <a:avLst/>
          </a:prstGeom>
        </p:spPr>
      </p:pic>
      <p:grpSp>
        <p:nvGrpSpPr>
          <p:cNvPr id="8" name="Gruppieren 7"/>
          <p:cNvGrpSpPr/>
          <p:nvPr/>
        </p:nvGrpSpPr>
        <p:grpSpPr>
          <a:xfrm>
            <a:off x="11247914" y="2992313"/>
            <a:ext cx="1045028" cy="701435"/>
            <a:chOff x="10850880" y="2869159"/>
            <a:chExt cx="1045028" cy="701435"/>
          </a:xfrm>
        </p:grpSpPr>
        <p:pic>
          <p:nvPicPr>
            <p:cNvPr id="9" name="Picture 2" descr="https://cdn3.iconfinder.com/data/icons/eightyshades/512/18_Close-128.png">
              <a:hlinkClick r:id="rId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6124" y="2869159"/>
              <a:ext cx="358230" cy="358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hlinkClick r:id="rId3" action="ppaction://hlinksldjump"/>
            </p:cNvPr>
            <p:cNvSpPr txBox="1"/>
            <p:nvPr/>
          </p:nvSpPr>
          <p:spPr>
            <a:xfrm>
              <a:off x="10850880" y="3201262"/>
              <a:ext cx="10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 smtClean="0"/>
                <a:t>[</a:t>
              </a:r>
              <a:r>
                <a:rPr lang="de-AT" b="1" dirty="0" err="1" smtClean="0"/>
                <a:t>close</a:t>
              </a:r>
              <a:r>
                <a:rPr lang="de-AT" b="1" dirty="0" smtClean="0"/>
                <a:t>]</a:t>
              </a:r>
              <a:endParaRPr lang="de-A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6297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9" y="119621"/>
            <a:ext cx="9410537" cy="6652887"/>
          </a:xfrm>
          <a:prstGeom prst="rect">
            <a:avLst/>
          </a:prstGeom>
        </p:spPr>
      </p:pic>
      <p:grpSp>
        <p:nvGrpSpPr>
          <p:cNvPr id="9" name="Gruppieren 8"/>
          <p:cNvGrpSpPr/>
          <p:nvPr/>
        </p:nvGrpSpPr>
        <p:grpSpPr>
          <a:xfrm>
            <a:off x="9974006" y="2898529"/>
            <a:ext cx="1045028" cy="701435"/>
            <a:chOff x="10850880" y="2869159"/>
            <a:chExt cx="1045028" cy="701435"/>
          </a:xfrm>
        </p:grpSpPr>
        <p:pic>
          <p:nvPicPr>
            <p:cNvPr id="10" name="Picture 2" descr="https://cdn3.iconfinder.com/data/icons/eightyshades/512/18_Close-128.png">
              <a:hlinkClick r:id="rId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6124" y="2869159"/>
              <a:ext cx="358230" cy="358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>
              <a:hlinkClick r:id="rId3" action="ppaction://hlinksldjump"/>
            </p:cNvPr>
            <p:cNvSpPr txBox="1"/>
            <p:nvPr/>
          </p:nvSpPr>
          <p:spPr>
            <a:xfrm>
              <a:off x="10850880" y="3201262"/>
              <a:ext cx="10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 smtClean="0"/>
                <a:t>[</a:t>
              </a:r>
              <a:r>
                <a:rPr lang="de-AT" b="1" dirty="0" err="1" smtClean="0"/>
                <a:t>close</a:t>
              </a:r>
              <a:r>
                <a:rPr lang="de-AT" b="1" dirty="0" smtClean="0"/>
                <a:t>]</a:t>
              </a:r>
              <a:endParaRPr lang="de-AT" b="1" dirty="0"/>
            </a:p>
          </p:txBody>
        </p:sp>
      </p:grpSp>
      <p:sp>
        <p:nvSpPr>
          <p:cNvPr id="2" name="Stern mit 5 Zacken 1"/>
          <p:cNvSpPr/>
          <p:nvPr/>
        </p:nvSpPr>
        <p:spPr>
          <a:xfrm>
            <a:off x="7948246" y="6252307"/>
            <a:ext cx="218831" cy="21883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/>
          <p:cNvSpPr txBox="1"/>
          <p:nvPr/>
        </p:nvSpPr>
        <p:spPr>
          <a:xfrm>
            <a:off x="7524502" y="588297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C000"/>
                </a:solidFill>
              </a:rPr>
              <a:t>pTLS</a:t>
            </a:r>
            <a:r>
              <a:rPr lang="de-DE" dirty="0" smtClean="0">
                <a:solidFill>
                  <a:srgbClr val="FFC000"/>
                </a:solidFill>
              </a:rPr>
              <a:t> pos.</a:t>
            </a:r>
            <a:endParaRPr lang="de-AT" dirty="0">
              <a:solidFill>
                <a:srgbClr val="FFC000"/>
              </a:solidFill>
            </a:endParaRPr>
          </a:p>
        </p:txBody>
      </p:sp>
      <p:pic>
        <p:nvPicPr>
          <p:cNvPr id="12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34" y="119621"/>
            <a:ext cx="1029064" cy="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08" y="402331"/>
            <a:ext cx="742275" cy="3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11077944" y="1202954"/>
            <a:ext cx="654588" cy="2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84" y="762098"/>
            <a:ext cx="656058" cy="34399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3662"/>
            <a:ext cx="926679" cy="3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9389" y="1825624"/>
            <a:ext cx="7972927" cy="4912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 smtClean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de-AT" sz="3600" dirty="0" err="1" smtClean="0">
                <a:solidFill>
                  <a:schemeClr val="accent5">
                    <a:lumMod val="75000"/>
                  </a:schemeClr>
                </a:solidFill>
              </a:rPr>
              <a:t>Idea</a:t>
            </a:r>
            <a:r>
              <a:rPr lang="de-AT" sz="3600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Terrestrial</a:t>
            </a:r>
            <a:r>
              <a:rPr lang="de-AT" sz="2000" dirty="0" smtClean="0"/>
              <a:t> </a:t>
            </a:r>
            <a:r>
              <a:rPr lang="de-AT" sz="2000" dirty="0" err="1" smtClean="0"/>
              <a:t>laser</a:t>
            </a:r>
            <a:r>
              <a:rPr lang="de-AT" sz="2000" dirty="0" smtClean="0"/>
              <a:t> </a:t>
            </a:r>
            <a:r>
              <a:rPr lang="de-AT" sz="2000" dirty="0" err="1" smtClean="0"/>
              <a:t>scanners</a:t>
            </a:r>
            <a:r>
              <a:rPr lang="de-AT" sz="2000" dirty="0" smtClean="0"/>
              <a:t> (TLS) </a:t>
            </a:r>
            <a:r>
              <a:rPr lang="de-AT" sz="2000" dirty="0" err="1" smtClean="0"/>
              <a:t>widely</a:t>
            </a:r>
            <a:r>
              <a:rPr lang="de-AT" sz="2000" dirty="0" smtClean="0"/>
              <a:t> </a:t>
            </a:r>
            <a:r>
              <a:rPr lang="de-AT" sz="2000" dirty="0" err="1" smtClean="0"/>
              <a:t>used</a:t>
            </a:r>
            <a:r>
              <a:rPr lang="de-AT" sz="2000" dirty="0" smtClean="0"/>
              <a:t> </a:t>
            </a:r>
            <a:r>
              <a:rPr lang="de-AT" sz="2000" dirty="0" err="1" smtClean="0"/>
              <a:t>for</a:t>
            </a:r>
            <a:r>
              <a:rPr lang="de-AT" sz="2000" dirty="0" smtClean="0"/>
              <a:t> high </a:t>
            </a:r>
            <a:r>
              <a:rPr lang="de-AT" sz="2000" dirty="0" err="1" smtClean="0"/>
              <a:t>spatial</a:t>
            </a:r>
            <a:r>
              <a:rPr lang="de-AT" sz="2000" dirty="0" smtClean="0"/>
              <a:t> </a:t>
            </a:r>
            <a:r>
              <a:rPr lang="de-AT" sz="2000" dirty="0" err="1" smtClean="0"/>
              <a:t>resolution</a:t>
            </a:r>
            <a:r>
              <a:rPr lang="de-AT" sz="2000" dirty="0" smtClean="0"/>
              <a:t> </a:t>
            </a:r>
            <a:r>
              <a:rPr lang="de-AT" sz="2000" dirty="0" err="1" smtClean="0"/>
              <a:t>data</a:t>
            </a:r>
            <a:r>
              <a:rPr lang="de-AT" sz="2000" dirty="0" smtClean="0"/>
              <a:t> </a:t>
            </a:r>
            <a:r>
              <a:rPr lang="de-AT" sz="2000" dirty="0" err="1" smtClean="0"/>
              <a:t>acquisition</a:t>
            </a:r>
            <a:r>
              <a:rPr lang="de-AT" sz="2000" dirty="0" smtClean="0"/>
              <a:t> (</a:t>
            </a:r>
            <a:r>
              <a:rPr lang="de-AT" sz="2000" dirty="0" err="1" smtClean="0"/>
              <a:t>landslides</a:t>
            </a:r>
            <a:r>
              <a:rPr lang="de-AT" sz="2000" dirty="0" smtClean="0"/>
              <a:t>, rockfalls, </a:t>
            </a:r>
            <a:r>
              <a:rPr lang="de-AT" sz="2000" dirty="0" err="1" smtClean="0"/>
              <a:t>debris</a:t>
            </a:r>
            <a:r>
              <a:rPr lang="de-AT" sz="2000" dirty="0" smtClean="0"/>
              <a:t> </a:t>
            </a:r>
            <a:r>
              <a:rPr lang="de-AT" sz="2000" dirty="0" err="1" smtClean="0"/>
              <a:t>flows</a:t>
            </a:r>
            <a:r>
              <a:rPr lang="de-AT" sz="2000" dirty="0" smtClean="0"/>
              <a:t>,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Many</a:t>
            </a:r>
            <a:r>
              <a:rPr lang="de-AT" sz="2000" dirty="0" smtClean="0"/>
              <a:t> </a:t>
            </a:r>
            <a:r>
              <a:rPr lang="de-AT" sz="2000" dirty="0" err="1" smtClean="0"/>
              <a:t>advantages</a:t>
            </a:r>
            <a:r>
              <a:rPr lang="de-AT" sz="2000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600" dirty="0" smtClean="0"/>
              <a:t>High </a:t>
            </a:r>
            <a:r>
              <a:rPr lang="de-AT" sz="1600" dirty="0" err="1" smtClean="0"/>
              <a:t>spatial</a:t>
            </a:r>
            <a:r>
              <a:rPr lang="de-AT" sz="1600" dirty="0" smtClean="0"/>
              <a:t> </a:t>
            </a:r>
            <a:r>
              <a:rPr lang="de-AT" sz="1600" dirty="0" err="1" smtClean="0"/>
              <a:t>sampling</a:t>
            </a:r>
            <a:r>
              <a:rPr lang="de-AT" sz="1600" dirty="0" smtClean="0"/>
              <a:t> </a:t>
            </a:r>
            <a:r>
              <a:rPr lang="de-AT" sz="1600" dirty="0" err="1" smtClean="0"/>
              <a:t>density</a:t>
            </a:r>
            <a:r>
              <a:rPr lang="de-AT" sz="1600" dirty="0" smtClean="0"/>
              <a:t> </a:t>
            </a:r>
            <a:r>
              <a:rPr lang="de-AT" sz="1600" dirty="0" err="1" smtClean="0"/>
              <a:t>of</a:t>
            </a:r>
            <a:r>
              <a:rPr lang="de-AT" sz="1600" dirty="0" smtClean="0"/>
              <a:t> XYZ-</a:t>
            </a:r>
            <a:r>
              <a:rPr lang="de-AT" sz="1600" dirty="0" err="1" smtClean="0"/>
              <a:t>measurements</a:t>
            </a:r>
            <a:r>
              <a:rPr lang="de-AT" sz="1600" dirty="0" smtClean="0"/>
              <a:t> (</a:t>
            </a:r>
            <a:r>
              <a:rPr lang="de-AT" sz="1600" dirty="0" err="1" smtClean="0"/>
              <a:t>compared</a:t>
            </a:r>
            <a:r>
              <a:rPr lang="de-AT" sz="1600" dirty="0" smtClean="0"/>
              <a:t> </a:t>
            </a:r>
            <a:r>
              <a:rPr lang="de-AT" sz="1600" dirty="0" err="1" smtClean="0"/>
              <a:t>to</a:t>
            </a:r>
            <a:r>
              <a:rPr lang="de-AT" sz="1600" dirty="0" smtClean="0"/>
              <a:t> </a:t>
            </a:r>
            <a:r>
              <a:rPr lang="de-AT" sz="1600" dirty="0" err="1" smtClean="0"/>
              <a:t>low</a:t>
            </a:r>
            <a:r>
              <a:rPr lang="de-AT" sz="1600" dirty="0" smtClean="0"/>
              <a:t> </a:t>
            </a:r>
            <a:r>
              <a:rPr lang="de-AT" sz="1600" dirty="0" err="1" smtClean="0"/>
              <a:t>data</a:t>
            </a:r>
            <a:r>
              <a:rPr lang="de-AT" sz="1600" dirty="0" smtClean="0"/>
              <a:t> </a:t>
            </a:r>
            <a:r>
              <a:rPr lang="de-AT" sz="1600" dirty="0" err="1" smtClean="0"/>
              <a:t>density</a:t>
            </a:r>
            <a:r>
              <a:rPr lang="de-AT" sz="1600" dirty="0" smtClean="0"/>
              <a:t> </a:t>
            </a:r>
            <a:r>
              <a:rPr lang="de-AT" sz="1600" dirty="0" err="1" smtClean="0"/>
              <a:t>surface</a:t>
            </a:r>
            <a:r>
              <a:rPr lang="de-AT" sz="1600" dirty="0" smtClean="0"/>
              <a:t> </a:t>
            </a:r>
            <a:r>
              <a:rPr lang="de-AT" sz="1600" dirty="0" err="1" smtClean="0"/>
              <a:t>monitoring</a:t>
            </a:r>
            <a:r>
              <a:rPr lang="de-AT" sz="1600" dirty="0" smtClean="0"/>
              <a:t> </a:t>
            </a:r>
            <a:r>
              <a:rPr lang="de-AT" sz="1600" dirty="0" err="1" smtClean="0"/>
              <a:t>techniques</a:t>
            </a:r>
            <a:r>
              <a:rPr lang="de-AT" sz="1600" dirty="0" smtClean="0"/>
              <a:t>; e.g. GNSS </a:t>
            </a:r>
            <a:r>
              <a:rPr lang="de-AT" sz="1600" dirty="0" err="1" smtClean="0"/>
              <a:t>or</a:t>
            </a:r>
            <a:r>
              <a:rPr lang="de-AT" sz="1600" dirty="0" smtClean="0"/>
              <a:t> total </a:t>
            </a:r>
            <a:r>
              <a:rPr lang="de-AT" sz="1600" dirty="0" err="1" smtClean="0"/>
              <a:t>station</a:t>
            </a:r>
            <a:r>
              <a:rPr lang="de-AT" sz="16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600" dirty="0" smtClean="0"/>
              <a:t>mm </a:t>
            </a:r>
            <a:r>
              <a:rPr lang="de-AT" sz="1600" dirty="0" err="1" smtClean="0"/>
              <a:t>accuracy</a:t>
            </a:r>
            <a:r>
              <a:rPr lang="de-AT" sz="1600" dirty="0" smtClean="0"/>
              <a:t>/</a:t>
            </a:r>
            <a:r>
              <a:rPr lang="de-AT" sz="1600" dirty="0" err="1" smtClean="0"/>
              <a:t>precision</a:t>
            </a:r>
            <a:r>
              <a:rPr lang="de-AT" sz="1600" dirty="0" smtClean="0"/>
              <a:t> </a:t>
            </a:r>
            <a:r>
              <a:rPr lang="de-AT" sz="1600" dirty="0" err="1" smtClean="0"/>
              <a:t>of</a:t>
            </a:r>
            <a:r>
              <a:rPr lang="de-AT" sz="1600" dirty="0" smtClean="0"/>
              <a:t> </a:t>
            </a:r>
            <a:r>
              <a:rPr lang="de-AT" sz="1600" dirty="0" err="1" smtClean="0"/>
              <a:t>measurement</a:t>
            </a:r>
            <a:r>
              <a:rPr lang="de-AT" sz="1600" dirty="0" smtClean="0"/>
              <a:t> &amp; cm </a:t>
            </a:r>
            <a:r>
              <a:rPr lang="de-AT" sz="1600" dirty="0" err="1" smtClean="0"/>
              <a:t>accuracy</a:t>
            </a:r>
            <a:r>
              <a:rPr lang="de-AT" sz="1600" dirty="0" smtClean="0"/>
              <a:t> </a:t>
            </a:r>
            <a:r>
              <a:rPr lang="de-AT" sz="1600" dirty="0" err="1" smtClean="0"/>
              <a:t>of</a:t>
            </a:r>
            <a:r>
              <a:rPr lang="de-AT" sz="1600" dirty="0" smtClean="0"/>
              <a:t> final DEM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600" dirty="0" err="1" smtClean="0"/>
              <a:t>Capability</a:t>
            </a:r>
            <a:r>
              <a:rPr lang="de-AT" sz="1600" dirty="0" smtClean="0"/>
              <a:t> </a:t>
            </a:r>
            <a:r>
              <a:rPr lang="de-AT" sz="1600" dirty="0" err="1" smtClean="0"/>
              <a:t>of</a:t>
            </a:r>
            <a:r>
              <a:rPr lang="de-AT" sz="1600" dirty="0" smtClean="0"/>
              <a:t> </a:t>
            </a:r>
            <a:r>
              <a:rPr lang="de-AT" sz="1600" dirty="0" err="1" smtClean="0"/>
              <a:t>highly</a:t>
            </a:r>
            <a:r>
              <a:rPr lang="de-AT" sz="1600" dirty="0" smtClean="0"/>
              <a:t> </a:t>
            </a:r>
            <a:r>
              <a:rPr lang="de-AT" sz="1600" dirty="0" err="1" smtClean="0"/>
              <a:t>dense</a:t>
            </a:r>
            <a:r>
              <a:rPr lang="de-AT" sz="1600" dirty="0" smtClean="0"/>
              <a:t> area-</a:t>
            </a:r>
            <a:r>
              <a:rPr lang="de-AT" sz="1600" dirty="0" err="1" smtClean="0"/>
              <a:t>wide</a:t>
            </a:r>
            <a:r>
              <a:rPr lang="de-AT" sz="1600" dirty="0" smtClean="0"/>
              <a:t> </a:t>
            </a:r>
            <a:r>
              <a:rPr lang="de-AT" sz="1600" dirty="0" err="1" smtClean="0"/>
              <a:t>scanning</a:t>
            </a:r>
            <a:r>
              <a:rPr lang="de-AT" sz="1600" dirty="0" smtClean="0"/>
              <a:t> </a:t>
            </a:r>
            <a:r>
              <a:rPr lang="de-AT" sz="1600" dirty="0" err="1" smtClean="0"/>
              <a:t>that</a:t>
            </a:r>
            <a:r>
              <a:rPr lang="de-AT" sz="1600" dirty="0" smtClean="0"/>
              <a:t> </a:t>
            </a:r>
            <a:r>
              <a:rPr lang="de-AT" sz="1600" dirty="0" err="1" smtClean="0"/>
              <a:t>enables</a:t>
            </a:r>
            <a:r>
              <a:rPr lang="de-AT" sz="1600" dirty="0" smtClean="0"/>
              <a:t> </a:t>
            </a:r>
            <a:r>
              <a:rPr lang="de-AT" sz="1600" dirty="0" err="1" smtClean="0"/>
              <a:t>to</a:t>
            </a:r>
            <a:r>
              <a:rPr lang="de-AT" sz="1600" dirty="0" smtClean="0"/>
              <a:t> </a:t>
            </a:r>
            <a:r>
              <a:rPr lang="de-AT" sz="1600" dirty="0" err="1" smtClean="0"/>
              <a:t>look</a:t>
            </a:r>
            <a:r>
              <a:rPr lang="de-AT" sz="1600" dirty="0" smtClean="0"/>
              <a:t> </a:t>
            </a:r>
            <a:r>
              <a:rPr lang="de-AT" sz="1600" dirty="0" err="1" smtClean="0"/>
              <a:t>through</a:t>
            </a:r>
            <a:r>
              <a:rPr lang="de-AT" sz="1600" dirty="0" smtClean="0"/>
              <a:t> </a:t>
            </a:r>
            <a:r>
              <a:rPr lang="de-AT" sz="1600" dirty="0" err="1" smtClean="0"/>
              <a:t>vegetation</a:t>
            </a:r>
            <a:endParaRPr lang="de-AT" sz="16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Main </a:t>
            </a:r>
            <a:r>
              <a:rPr lang="de-AT" sz="2000" dirty="0" err="1" smtClean="0"/>
              <a:t>constraints</a:t>
            </a:r>
            <a:r>
              <a:rPr lang="de-AT" sz="2000" dirty="0" smtClean="0"/>
              <a:t>: </a:t>
            </a:r>
            <a:r>
              <a:rPr lang="de-AT" sz="2000" dirty="0" err="1" smtClean="0"/>
              <a:t>low</a:t>
            </a:r>
            <a:r>
              <a:rPr lang="de-AT" sz="2000" dirty="0" smtClean="0"/>
              <a:t> temporal </a:t>
            </a:r>
            <a:r>
              <a:rPr lang="de-AT" sz="2000" dirty="0" err="1" smtClean="0"/>
              <a:t>resolution</a:t>
            </a:r>
            <a:r>
              <a:rPr lang="de-AT" sz="2000" dirty="0" smtClean="0"/>
              <a:t> (</a:t>
            </a:r>
            <a:r>
              <a:rPr lang="de-AT" sz="2000" dirty="0" err="1" smtClean="0"/>
              <a:t>labor</a:t>
            </a:r>
            <a:r>
              <a:rPr lang="de-AT" sz="2000" dirty="0" smtClean="0"/>
              <a:t> </a:t>
            </a:r>
            <a:r>
              <a:rPr lang="de-AT" sz="2000" dirty="0" err="1" smtClean="0"/>
              <a:t>costs</a:t>
            </a:r>
            <a:r>
              <a:rPr lang="de-AT" sz="2000" dirty="0" smtClean="0"/>
              <a:t>, time </a:t>
            </a:r>
            <a:r>
              <a:rPr lang="de-AT" sz="2000" dirty="0" err="1" smtClean="0"/>
              <a:t>requirements</a:t>
            </a:r>
            <a:r>
              <a:rPr lang="de-AT" sz="2000" dirty="0" smtClean="0"/>
              <a:t> </a:t>
            </a:r>
            <a:r>
              <a:rPr lang="de-AT" sz="2000" dirty="0" err="1" smtClean="0"/>
              <a:t>for</a:t>
            </a:r>
            <a:r>
              <a:rPr lang="de-AT" sz="2000" dirty="0" smtClean="0"/>
              <a:t> </a:t>
            </a:r>
            <a:r>
              <a:rPr lang="de-AT" sz="2000" dirty="0" err="1" smtClean="0"/>
              <a:t>field</a:t>
            </a:r>
            <a:r>
              <a:rPr lang="de-AT" sz="2000" dirty="0" smtClean="0"/>
              <a:t> </a:t>
            </a:r>
            <a:r>
              <a:rPr lang="de-AT" sz="2000" dirty="0" err="1" smtClean="0"/>
              <a:t>campaigns</a:t>
            </a:r>
            <a:r>
              <a:rPr lang="de-AT" sz="2000" dirty="0" smtClean="0"/>
              <a:t>) --&gt; </a:t>
            </a:r>
            <a:r>
              <a:rPr lang="de-AT" sz="2000" dirty="0" err="1" smtClean="0"/>
              <a:t>only</a:t>
            </a:r>
            <a:r>
              <a:rPr lang="de-AT" sz="2000" dirty="0" smtClean="0"/>
              <a:t> </a:t>
            </a:r>
            <a:r>
              <a:rPr lang="de-AT" sz="2000" dirty="0" err="1" smtClean="0"/>
              <a:t>episodical</a:t>
            </a:r>
            <a:r>
              <a:rPr lang="de-AT" sz="2000" dirty="0" smtClean="0"/>
              <a:t> </a:t>
            </a:r>
            <a:r>
              <a:rPr lang="de-AT" sz="2000" dirty="0" err="1" smtClean="0"/>
              <a:t>repetition</a:t>
            </a:r>
            <a:r>
              <a:rPr lang="de-AT" sz="2000" dirty="0" smtClean="0"/>
              <a:t> </a:t>
            </a:r>
            <a:r>
              <a:rPr lang="de-AT" sz="2000" dirty="0" err="1" smtClean="0"/>
              <a:t>measurements</a:t>
            </a:r>
            <a:r>
              <a:rPr lang="de-AT" sz="2000" dirty="0" smtClean="0"/>
              <a:t> (e.g. </a:t>
            </a:r>
            <a:r>
              <a:rPr lang="de-AT" sz="2000" dirty="0" err="1" smtClean="0"/>
              <a:t>once</a:t>
            </a:r>
            <a:r>
              <a:rPr lang="de-AT" sz="2000" dirty="0" smtClean="0"/>
              <a:t> per </a:t>
            </a:r>
            <a:r>
              <a:rPr lang="de-AT" sz="2000" dirty="0" err="1" smtClean="0"/>
              <a:t>year</a:t>
            </a:r>
            <a:r>
              <a:rPr lang="de-AT" sz="20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To</a:t>
            </a:r>
            <a:r>
              <a:rPr lang="de-AT" sz="2000" dirty="0" smtClean="0"/>
              <a:t> </a:t>
            </a:r>
            <a:r>
              <a:rPr lang="de-AT" sz="2000" dirty="0" err="1" smtClean="0"/>
              <a:t>gain</a:t>
            </a:r>
            <a:r>
              <a:rPr lang="de-AT" sz="2000" dirty="0" smtClean="0"/>
              <a:t> an </a:t>
            </a:r>
            <a:r>
              <a:rPr lang="de-AT" sz="2000" dirty="0" err="1" smtClean="0"/>
              <a:t>increased</a:t>
            </a:r>
            <a:r>
              <a:rPr lang="de-AT" sz="2000" dirty="0" smtClean="0"/>
              <a:t> </a:t>
            </a:r>
            <a:r>
              <a:rPr lang="de-AT" sz="2000" dirty="0" err="1" smtClean="0"/>
              <a:t>scientific</a:t>
            </a:r>
            <a:r>
              <a:rPr lang="de-AT" sz="2000" dirty="0" smtClean="0"/>
              <a:t> </a:t>
            </a:r>
            <a:r>
              <a:rPr lang="de-AT" sz="2000" dirty="0" err="1" smtClean="0"/>
              <a:t>understanding</a:t>
            </a:r>
            <a:r>
              <a:rPr lang="de-AT" sz="2000" dirty="0" smtClean="0"/>
              <a:t> </a:t>
            </a:r>
            <a:r>
              <a:rPr lang="de-AT" sz="2000" dirty="0" err="1" smtClean="0"/>
              <a:t>of</a:t>
            </a:r>
            <a:r>
              <a:rPr lang="de-AT" sz="2000" dirty="0" smtClean="0"/>
              <a:t> a </a:t>
            </a:r>
            <a:r>
              <a:rPr lang="de-AT" sz="2000" dirty="0" err="1" smtClean="0"/>
              <a:t>process</a:t>
            </a:r>
            <a:r>
              <a:rPr lang="de-AT" sz="2000" dirty="0" smtClean="0"/>
              <a:t>, </a:t>
            </a:r>
            <a:r>
              <a:rPr lang="de-AT" sz="2000" b="1" dirty="0" err="1" smtClean="0"/>
              <a:t>we</a:t>
            </a:r>
            <a:r>
              <a:rPr lang="de-AT" sz="2000" b="1" dirty="0" smtClean="0"/>
              <a:t> </a:t>
            </a:r>
            <a:r>
              <a:rPr lang="de-AT" sz="2000" b="1" dirty="0" err="1" smtClean="0"/>
              <a:t>present</a:t>
            </a:r>
            <a:r>
              <a:rPr lang="de-AT" sz="2000" b="1" dirty="0" smtClean="0"/>
              <a:t> a </a:t>
            </a:r>
            <a:r>
              <a:rPr lang="de-AT" sz="2000" b="1" dirty="0" err="1" smtClean="0"/>
              <a:t>novel</a:t>
            </a:r>
            <a:r>
              <a:rPr lang="de-AT" sz="2000" b="1" dirty="0" smtClean="0"/>
              <a:t> permanent 3D </a:t>
            </a:r>
            <a:r>
              <a:rPr lang="de-AT" sz="2000" b="1" dirty="0" err="1" smtClean="0"/>
              <a:t>monitoring</a:t>
            </a:r>
            <a:r>
              <a:rPr lang="de-AT" sz="2000" b="1" dirty="0" smtClean="0"/>
              <a:t> </a:t>
            </a:r>
            <a:r>
              <a:rPr lang="de-AT" sz="2000" b="1" dirty="0" err="1" smtClean="0"/>
              <a:t>setup</a:t>
            </a:r>
            <a:r>
              <a:rPr lang="de-AT" sz="2000" b="1" dirty="0" smtClean="0"/>
              <a:t> </a:t>
            </a:r>
            <a:r>
              <a:rPr lang="de-AT" sz="2000" b="1" dirty="0" err="1" smtClean="0"/>
              <a:t>to</a:t>
            </a:r>
            <a:r>
              <a:rPr lang="de-AT" sz="2000" b="1" dirty="0" smtClean="0"/>
              <a:t> </a:t>
            </a:r>
            <a:r>
              <a:rPr lang="de-AT" sz="2000" b="1" dirty="0" err="1" smtClean="0"/>
              <a:t>increase</a:t>
            </a:r>
            <a:r>
              <a:rPr lang="de-AT" sz="2000" b="1" dirty="0" smtClean="0"/>
              <a:t> </a:t>
            </a:r>
            <a:r>
              <a:rPr lang="de-AT" sz="2000" b="1" dirty="0" err="1" smtClean="0"/>
              <a:t>the</a:t>
            </a:r>
            <a:r>
              <a:rPr lang="de-AT" sz="2000" b="1" dirty="0" smtClean="0"/>
              <a:t> temporal </a:t>
            </a:r>
            <a:r>
              <a:rPr lang="de-AT" sz="2000" b="1" dirty="0" err="1" smtClean="0"/>
              <a:t>resolution</a:t>
            </a:r>
            <a:r>
              <a:rPr lang="de-AT" sz="2000" b="1" dirty="0" smtClean="0"/>
              <a:t> </a:t>
            </a:r>
            <a:r>
              <a:rPr lang="de-AT" sz="2000" b="1" dirty="0" err="1" smtClean="0"/>
              <a:t>of</a:t>
            </a:r>
            <a:r>
              <a:rPr lang="de-AT" sz="2000" b="1" dirty="0" smtClean="0"/>
              <a:t> TLS </a:t>
            </a:r>
            <a:r>
              <a:rPr lang="de-AT" sz="2000" b="1" dirty="0" err="1" smtClean="0"/>
              <a:t>measurements</a:t>
            </a:r>
            <a:r>
              <a:rPr lang="de-AT" sz="2000" b="1" dirty="0" smtClean="0"/>
              <a:t> (</a:t>
            </a:r>
            <a:r>
              <a:rPr lang="de-AT" sz="2000" b="1" dirty="0" err="1" smtClean="0"/>
              <a:t>pTLS</a:t>
            </a:r>
            <a:r>
              <a:rPr lang="de-AT" sz="2000" b="1" dirty="0" smtClean="0"/>
              <a:t>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0"/>
            <a:ext cx="8789773" cy="1688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Permanent 3D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laser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scanning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an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active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landslide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Gresten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(Austria)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2000" b="1" dirty="0" smtClean="0"/>
              <a:t>Canli, E.</a:t>
            </a:r>
            <a:r>
              <a:rPr lang="de-AT" sz="2000" b="1" baseline="30000" dirty="0" smtClean="0"/>
              <a:t>1</a:t>
            </a:r>
            <a:r>
              <a:rPr lang="de-AT" sz="2000" b="1" dirty="0" smtClean="0"/>
              <a:t>, Höfle, B.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Hämmerle, M.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Thiebes</a:t>
            </a:r>
            <a:r>
              <a:rPr lang="de-AT" sz="2000" b="1" dirty="0" smtClean="0"/>
              <a:t>, B.</a:t>
            </a:r>
            <a:r>
              <a:rPr lang="de-AT" sz="2000" b="1" baseline="30000" dirty="0" smtClean="0"/>
              <a:t>1,3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Glade</a:t>
            </a:r>
            <a:r>
              <a:rPr lang="de-AT" sz="2000" b="1" dirty="0" smtClean="0"/>
              <a:t>, T.</a:t>
            </a:r>
            <a:r>
              <a:rPr lang="de-AT" sz="2000" b="1" baseline="30000" dirty="0" smtClean="0"/>
              <a:t>1</a:t>
            </a:r>
            <a:r>
              <a:rPr lang="de-AT" sz="1800" b="1" baseline="30000" dirty="0" smtClean="0"/>
              <a:t/>
            </a:r>
            <a:br>
              <a:rPr lang="de-AT" sz="1800" b="1" baseline="30000" dirty="0" smtClean="0"/>
            </a:br>
            <a:r>
              <a:rPr lang="de-AT" sz="1800" b="1" baseline="30000" dirty="0" smtClean="0"/>
              <a:t>1 </a:t>
            </a:r>
            <a:r>
              <a:rPr lang="de-AT" sz="1800" b="1" dirty="0" smtClean="0"/>
              <a:t>University </a:t>
            </a:r>
            <a:r>
              <a:rPr lang="de-AT" sz="1800" b="1" dirty="0" err="1" smtClean="0"/>
              <a:t>of</a:t>
            </a:r>
            <a:r>
              <a:rPr lang="de-AT" sz="1800" b="1" dirty="0" smtClean="0"/>
              <a:t> Vienna </a:t>
            </a:r>
            <a:r>
              <a:rPr lang="de-AT" sz="1400" b="1" dirty="0" smtClean="0"/>
              <a:t>(ekrem.canli@univie.ac.at)</a:t>
            </a:r>
            <a:r>
              <a:rPr lang="de-AT" sz="1800" b="1" dirty="0" smtClean="0"/>
              <a:t>,</a:t>
            </a:r>
            <a:r>
              <a:rPr lang="de-AT" sz="1400" b="1" dirty="0" smtClean="0"/>
              <a:t> </a:t>
            </a:r>
            <a:r>
              <a:rPr lang="de-AT" sz="1800" b="1" baseline="30000" dirty="0"/>
              <a:t>2 </a:t>
            </a:r>
            <a:r>
              <a:rPr lang="de-AT" sz="1800" b="1" dirty="0" smtClean="0"/>
              <a:t>Heidelberg University, </a:t>
            </a:r>
            <a:r>
              <a:rPr lang="de-AT" sz="1800" b="1" baseline="30000" dirty="0"/>
              <a:t>3 </a:t>
            </a:r>
            <a:r>
              <a:rPr lang="de-AT" sz="1800" b="1" dirty="0" smtClean="0"/>
              <a:t>EURAC </a:t>
            </a:r>
            <a:r>
              <a:rPr lang="de-AT" sz="1800" b="1" dirty="0" err="1" smtClean="0"/>
              <a:t>research</a:t>
            </a:r>
            <a:endParaRPr lang="de-AT" sz="1800" b="1" baseline="30000" dirty="0">
              <a:hlinkClick r:id="" action="ppaction://hlinkshowjump?jump=firstslide"/>
            </a:endParaRPr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815040094"/>
              </p:ext>
            </p:extLst>
          </p:nvPr>
        </p:nvGraphicFramePr>
        <p:xfrm>
          <a:off x="8567351" y="79634"/>
          <a:ext cx="3416294" cy="2277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8674442" y="2321236"/>
            <a:ext cx="30479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>
                <a:solidFill>
                  <a:schemeClr val="accent2">
                    <a:lumMod val="75000"/>
                  </a:schemeClr>
                </a:solidFill>
              </a:rPr>
              <a:t>Navigation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smtClean="0"/>
              <a:t>Click </a:t>
            </a:r>
            <a:r>
              <a:rPr lang="de-AT" sz="1400" dirty="0" err="1" smtClean="0"/>
              <a:t>buttons</a:t>
            </a:r>
            <a:r>
              <a:rPr lang="de-AT" sz="1400" dirty="0" smtClean="0"/>
              <a:t> </a:t>
            </a:r>
            <a:r>
              <a:rPr lang="de-AT" sz="1400" dirty="0" err="1" smtClean="0"/>
              <a:t>for</a:t>
            </a:r>
            <a:r>
              <a:rPr lang="de-AT" sz="1400" dirty="0" smtClean="0"/>
              <a:t> </a:t>
            </a:r>
            <a:r>
              <a:rPr lang="de-AT" sz="1400" dirty="0" err="1" smtClean="0"/>
              <a:t>more</a:t>
            </a:r>
            <a:r>
              <a:rPr lang="de-AT" sz="1400" dirty="0" smtClean="0"/>
              <a:t> </a:t>
            </a:r>
            <a:r>
              <a:rPr lang="de-AT" sz="1400" dirty="0" err="1" smtClean="0"/>
              <a:t>information</a:t>
            </a:r>
            <a:endParaRPr lang="de-AT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err="1" smtClean="0"/>
              <a:t>Enlarge</a:t>
            </a:r>
            <a:r>
              <a:rPr lang="de-AT" sz="1400" dirty="0" smtClean="0"/>
              <a:t> </a:t>
            </a:r>
            <a:r>
              <a:rPr lang="de-AT" sz="1400" dirty="0" err="1" smtClean="0"/>
              <a:t>pictures</a:t>
            </a:r>
            <a:r>
              <a:rPr lang="de-AT" sz="1400" dirty="0" smtClean="0"/>
              <a:t> </a:t>
            </a:r>
            <a:r>
              <a:rPr lang="de-AT" sz="1400" dirty="0" err="1" smtClean="0"/>
              <a:t>by</a:t>
            </a:r>
            <a:r>
              <a:rPr lang="de-AT" sz="1400" dirty="0" smtClean="0"/>
              <a:t> </a:t>
            </a:r>
            <a:r>
              <a:rPr lang="de-AT" sz="1400" dirty="0" err="1" smtClean="0"/>
              <a:t>clicking</a:t>
            </a:r>
            <a:r>
              <a:rPr lang="de-AT" sz="1400" dirty="0" smtClean="0"/>
              <a:t> on </a:t>
            </a:r>
            <a:r>
              <a:rPr lang="de-AT" sz="1400" dirty="0" err="1" smtClean="0"/>
              <a:t>it</a:t>
            </a:r>
            <a:endParaRPr lang="de-AT" sz="1400" dirty="0"/>
          </a:p>
        </p:txBody>
      </p:sp>
      <p:graphicFrame>
        <p:nvGraphicFramePr>
          <p:cNvPr id="7" name="Diagramm 6">
            <a:hlinkClick r:id="rId8" action="ppaction://hlinksldjump"/>
          </p:cNvPr>
          <p:cNvGraphicFramePr/>
          <p:nvPr>
            <p:extLst>
              <p:ext uri="{D42A27DB-BD31-4B8C-83A1-F6EECF244321}">
                <p14:modId xmlns:p14="http://schemas.microsoft.com/office/powerpoint/2010/main" val="3004911974"/>
              </p:ext>
            </p:extLst>
          </p:nvPr>
        </p:nvGraphicFramePr>
        <p:xfrm>
          <a:off x="10413804" y="5582193"/>
          <a:ext cx="1543065" cy="1028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" y="57150"/>
            <a:ext cx="1029064" cy="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86" y="339860"/>
            <a:ext cx="742275" cy="3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125222" y="1140483"/>
            <a:ext cx="654588" cy="2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" y="699627"/>
            <a:ext cx="656058" cy="3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9389" y="1825624"/>
            <a:ext cx="7972927" cy="4912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 smtClean="0">
                <a:solidFill>
                  <a:schemeClr val="accent5">
                    <a:lumMod val="75000"/>
                  </a:schemeClr>
                </a:solidFill>
              </a:rPr>
              <a:t>[Installation]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Optech</a:t>
            </a:r>
            <a:r>
              <a:rPr lang="de-AT" sz="2000" dirty="0" smtClean="0"/>
              <a:t> ILRIS-3D </a:t>
            </a:r>
            <a:r>
              <a:rPr lang="de-AT" sz="2000" dirty="0" err="1" smtClean="0"/>
              <a:t>scanner</a:t>
            </a:r>
            <a:r>
              <a:rPr lang="de-AT" sz="2000" dirty="0" smtClean="0"/>
              <a:t> </a:t>
            </a:r>
            <a:r>
              <a:rPr lang="de-AT" sz="2000" dirty="0" err="1" smtClean="0"/>
              <a:t>mounted</a:t>
            </a:r>
            <a:r>
              <a:rPr lang="de-AT" sz="2000" dirty="0" smtClean="0"/>
              <a:t> on massive </a:t>
            </a:r>
            <a:r>
              <a:rPr lang="de-AT" sz="2000" dirty="0" err="1" smtClean="0"/>
              <a:t>surveying</a:t>
            </a:r>
            <a:r>
              <a:rPr lang="de-AT" sz="2000" dirty="0" smtClean="0"/>
              <a:t> </a:t>
            </a:r>
            <a:r>
              <a:rPr lang="de-AT" sz="2000" dirty="0" err="1" smtClean="0"/>
              <a:t>pillar</a:t>
            </a:r>
            <a:endParaRPr lang="de-AT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Encased</a:t>
            </a:r>
            <a:r>
              <a:rPr lang="de-AT" sz="2000" dirty="0" smtClean="0"/>
              <a:t> in </a:t>
            </a:r>
            <a:r>
              <a:rPr lang="de-AT" sz="2000" dirty="0" err="1" smtClean="0"/>
              <a:t>custom</a:t>
            </a:r>
            <a:r>
              <a:rPr lang="de-AT" sz="2000" dirty="0" smtClean="0"/>
              <a:t> </a:t>
            </a:r>
            <a:r>
              <a:rPr lang="de-AT" sz="2000" dirty="0" err="1" smtClean="0"/>
              <a:t>made</a:t>
            </a:r>
            <a:r>
              <a:rPr lang="de-AT" sz="2000" dirty="0" smtClean="0"/>
              <a:t> </a:t>
            </a:r>
            <a:r>
              <a:rPr lang="de-AT" sz="2000" dirty="0" err="1" smtClean="0"/>
              <a:t>protective</a:t>
            </a:r>
            <a:r>
              <a:rPr lang="de-AT" sz="2000" dirty="0" smtClean="0"/>
              <a:t> box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600" dirty="0" smtClean="0"/>
              <a:t>Permanent </a:t>
            </a:r>
            <a:r>
              <a:rPr lang="de-AT" sz="1600" dirty="0" err="1" smtClean="0"/>
              <a:t>connection</a:t>
            </a:r>
            <a:r>
              <a:rPr lang="de-AT" sz="1600" dirty="0" smtClean="0"/>
              <a:t> </a:t>
            </a:r>
            <a:r>
              <a:rPr lang="de-AT" sz="1600" dirty="0" err="1" smtClean="0"/>
              <a:t>to</a:t>
            </a:r>
            <a:r>
              <a:rPr lang="de-AT" sz="1600" dirty="0" smtClean="0"/>
              <a:t> power </a:t>
            </a:r>
            <a:r>
              <a:rPr lang="de-AT" sz="1600" dirty="0" err="1" smtClean="0"/>
              <a:t>supply</a:t>
            </a:r>
            <a:r>
              <a:rPr lang="de-AT" sz="1600" dirty="0" smtClean="0"/>
              <a:t> </a:t>
            </a:r>
            <a:r>
              <a:rPr lang="de-AT" sz="1600" dirty="0" err="1" smtClean="0"/>
              <a:t>and</a:t>
            </a:r>
            <a:r>
              <a:rPr lang="de-AT" sz="1600" dirty="0" smtClean="0"/>
              <a:t> </a:t>
            </a:r>
            <a:r>
              <a:rPr lang="de-AT" sz="1600" dirty="0" err="1" smtClean="0"/>
              <a:t>internet</a:t>
            </a:r>
            <a:endParaRPr lang="de-AT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600" dirty="0" err="1" smtClean="0"/>
              <a:t>Isolated</a:t>
            </a:r>
            <a:r>
              <a:rPr lang="de-AT" sz="1600" dirty="0" smtClean="0"/>
              <a:t>; cooler/</a:t>
            </a:r>
            <a:r>
              <a:rPr lang="de-AT" sz="1600" dirty="0" err="1" smtClean="0"/>
              <a:t>heater</a:t>
            </a:r>
            <a:endParaRPr lang="de-AT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600" dirty="0" smtClean="0"/>
              <a:t>Optical </a:t>
            </a:r>
            <a:r>
              <a:rPr lang="de-AT" sz="1600" dirty="0" err="1" smtClean="0"/>
              <a:t>glass</a:t>
            </a:r>
            <a:r>
              <a:rPr lang="de-AT" sz="1600" dirty="0" smtClean="0"/>
              <a:t>; </a:t>
            </a:r>
            <a:r>
              <a:rPr lang="de-AT" sz="1600" dirty="0" err="1" smtClean="0"/>
              <a:t>prevents</a:t>
            </a:r>
            <a:r>
              <a:rPr lang="de-AT" sz="1600" dirty="0" smtClean="0"/>
              <a:t> </a:t>
            </a:r>
            <a:r>
              <a:rPr lang="de-AT" sz="1600" dirty="0" err="1" smtClean="0"/>
              <a:t>reflections</a:t>
            </a:r>
            <a:r>
              <a:rPr lang="de-AT" sz="1600" dirty="0" smtClean="0"/>
              <a:t>, high (</a:t>
            </a:r>
            <a:r>
              <a:rPr lang="de-AT" sz="1600" dirty="0" err="1" smtClean="0"/>
              <a:t>near</a:t>
            </a:r>
            <a:r>
              <a:rPr lang="de-AT" sz="1600" dirty="0" smtClean="0"/>
              <a:t>) </a:t>
            </a:r>
            <a:r>
              <a:rPr lang="de-AT" sz="1600" dirty="0" err="1" smtClean="0"/>
              <a:t>infrared</a:t>
            </a:r>
            <a:r>
              <a:rPr lang="de-AT" sz="1600" dirty="0" smtClean="0"/>
              <a:t> </a:t>
            </a:r>
            <a:r>
              <a:rPr lang="de-AT" sz="1600" dirty="0" err="1" smtClean="0"/>
              <a:t>transmissivity</a:t>
            </a:r>
            <a:endParaRPr lang="de-AT" sz="16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Field </a:t>
            </a:r>
            <a:r>
              <a:rPr lang="en-US" sz="2000" dirty="0"/>
              <a:t>of view (</a:t>
            </a:r>
            <a:r>
              <a:rPr lang="en-US" sz="2000" dirty="0" err="1"/>
              <a:t>FoV</a:t>
            </a:r>
            <a:r>
              <a:rPr lang="en-US" sz="2000" dirty="0"/>
              <a:t>) from the </a:t>
            </a:r>
            <a:r>
              <a:rPr lang="en-US" sz="2000" dirty="0" smtClean="0"/>
              <a:t>fixed scanner </a:t>
            </a:r>
            <a:r>
              <a:rPr lang="en-US" sz="2000" dirty="0"/>
              <a:t>position covers most of the active landslide surface (with a maximum distance of </a:t>
            </a:r>
            <a:r>
              <a:rPr lang="en-US" sz="2000" dirty="0" smtClean="0"/>
              <a:t>ca. 300 </a:t>
            </a:r>
            <a:r>
              <a:rPr lang="en-US" sz="2000" dirty="0"/>
              <a:t>m</a:t>
            </a:r>
            <a:r>
              <a:rPr lang="en-US" sz="2000" dirty="0" smtClean="0"/>
              <a:t>)</a:t>
            </a:r>
            <a:endParaRPr lang="de-AT" sz="2000" b="1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0"/>
            <a:ext cx="8789773" cy="1688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Permanent 3D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laser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scanning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an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active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landslide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Gresten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(Austria)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2000" b="1" dirty="0" smtClean="0"/>
              <a:t>Canli, E.</a:t>
            </a:r>
            <a:r>
              <a:rPr lang="de-AT" sz="2000" b="1" baseline="30000" dirty="0" smtClean="0"/>
              <a:t>1</a:t>
            </a:r>
            <a:r>
              <a:rPr lang="de-AT" sz="2000" b="1" dirty="0" smtClean="0"/>
              <a:t>, Höfle, B.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Hämmerle, M.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Thiebes</a:t>
            </a:r>
            <a:r>
              <a:rPr lang="de-AT" sz="2000" b="1" dirty="0" smtClean="0"/>
              <a:t>, B.</a:t>
            </a:r>
            <a:r>
              <a:rPr lang="de-AT" sz="2000" b="1" baseline="30000" dirty="0" smtClean="0"/>
              <a:t>1,3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Glade</a:t>
            </a:r>
            <a:r>
              <a:rPr lang="de-AT" sz="2000" b="1" dirty="0" smtClean="0"/>
              <a:t>, T.</a:t>
            </a:r>
            <a:r>
              <a:rPr lang="de-AT" sz="2000" b="1" baseline="30000" dirty="0" smtClean="0"/>
              <a:t>1</a:t>
            </a:r>
            <a:r>
              <a:rPr lang="de-AT" sz="1800" b="1" baseline="30000" dirty="0" smtClean="0"/>
              <a:t/>
            </a:r>
            <a:br>
              <a:rPr lang="de-AT" sz="1800" b="1" baseline="30000" dirty="0" smtClean="0"/>
            </a:br>
            <a:r>
              <a:rPr lang="de-AT" sz="1800" b="1" baseline="30000" dirty="0" smtClean="0"/>
              <a:t>1 </a:t>
            </a:r>
            <a:r>
              <a:rPr lang="de-AT" sz="1800" b="1" dirty="0" smtClean="0"/>
              <a:t>University </a:t>
            </a:r>
            <a:r>
              <a:rPr lang="de-AT" sz="1800" b="1" dirty="0" err="1" smtClean="0"/>
              <a:t>of</a:t>
            </a:r>
            <a:r>
              <a:rPr lang="de-AT" sz="1800" b="1" dirty="0" smtClean="0"/>
              <a:t> Vienna </a:t>
            </a:r>
            <a:r>
              <a:rPr lang="de-AT" sz="1400" b="1" dirty="0" smtClean="0"/>
              <a:t>(ekrem.canli@univie.ac.at)</a:t>
            </a:r>
            <a:r>
              <a:rPr lang="de-AT" sz="1800" b="1" dirty="0" smtClean="0"/>
              <a:t>,</a:t>
            </a:r>
            <a:r>
              <a:rPr lang="de-AT" sz="1400" b="1" dirty="0" smtClean="0"/>
              <a:t> </a:t>
            </a:r>
            <a:r>
              <a:rPr lang="de-AT" sz="1800" b="1" baseline="30000" dirty="0"/>
              <a:t>2 </a:t>
            </a:r>
            <a:r>
              <a:rPr lang="de-AT" sz="1800" b="1" dirty="0" smtClean="0"/>
              <a:t>Heidelberg University, </a:t>
            </a:r>
            <a:r>
              <a:rPr lang="de-AT" sz="1800" b="1" baseline="30000" dirty="0"/>
              <a:t>3 </a:t>
            </a:r>
            <a:r>
              <a:rPr lang="de-AT" sz="1800" b="1" dirty="0" smtClean="0"/>
              <a:t>EURAC </a:t>
            </a:r>
            <a:r>
              <a:rPr lang="de-AT" sz="1800" b="1" dirty="0" err="1" smtClean="0"/>
              <a:t>research</a:t>
            </a:r>
            <a:endParaRPr lang="de-AT" sz="1800" b="1" baseline="30000" dirty="0">
              <a:hlinkClick r:id="" action="ppaction://hlinkshowjump?jump=firstslide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674442" y="2321236"/>
            <a:ext cx="30479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>
                <a:solidFill>
                  <a:schemeClr val="accent2">
                    <a:lumMod val="75000"/>
                  </a:schemeClr>
                </a:solidFill>
              </a:rPr>
              <a:t>Navigation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smtClean="0"/>
              <a:t>Click </a:t>
            </a:r>
            <a:r>
              <a:rPr lang="de-AT" sz="1400" dirty="0" err="1" smtClean="0"/>
              <a:t>buttons</a:t>
            </a:r>
            <a:r>
              <a:rPr lang="de-AT" sz="1400" dirty="0" smtClean="0"/>
              <a:t> </a:t>
            </a:r>
            <a:r>
              <a:rPr lang="de-AT" sz="1400" dirty="0" err="1" smtClean="0"/>
              <a:t>for</a:t>
            </a:r>
            <a:r>
              <a:rPr lang="de-AT" sz="1400" dirty="0" smtClean="0"/>
              <a:t> </a:t>
            </a:r>
            <a:r>
              <a:rPr lang="de-AT" sz="1400" dirty="0" err="1" smtClean="0"/>
              <a:t>more</a:t>
            </a:r>
            <a:r>
              <a:rPr lang="de-AT" sz="1400" dirty="0" smtClean="0"/>
              <a:t> </a:t>
            </a:r>
            <a:r>
              <a:rPr lang="de-AT" sz="1400" dirty="0" err="1" smtClean="0"/>
              <a:t>information</a:t>
            </a:r>
            <a:endParaRPr lang="de-AT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err="1" smtClean="0"/>
              <a:t>Enlarge</a:t>
            </a:r>
            <a:r>
              <a:rPr lang="de-AT" sz="1400" dirty="0" smtClean="0"/>
              <a:t> </a:t>
            </a:r>
            <a:r>
              <a:rPr lang="de-AT" sz="1400" dirty="0" err="1" smtClean="0"/>
              <a:t>pictures</a:t>
            </a:r>
            <a:r>
              <a:rPr lang="de-AT" sz="1400" dirty="0" smtClean="0"/>
              <a:t> </a:t>
            </a:r>
            <a:r>
              <a:rPr lang="de-AT" sz="1400" dirty="0" err="1" smtClean="0"/>
              <a:t>by</a:t>
            </a:r>
            <a:r>
              <a:rPr lang="de-AT" sz="1400" dirty="0" smtClean="0"/>
              <a:t> </a:t>
            </a:r>
            <a:r>
              <a:rPr lang="de-AT" sz="1400" dirty="0" err="1" smtClean="0"/>
              <a:t>clicking</a:t>
            </a:r>
            <a:r>
              <a:rPr lang="de-AT" sz="1400" dirty="0" smtClean="0"/>
              <a:t> on </a:t>
            </a:r>
            <a:r>
              <a:rPr lang="de-AT" sz="1400" dirty="0" err="1" smtClean="0"/>
              <a:t>it</a:t>
            </a:r>
            <a:endParaRPr lang="de-AT" sz="1400" dirty="0"/>
          </a:p>
        </p:txBody>
      </p:sp>
      <p:pic>
        <p:nvPicPr>
          <p:cNvPr id="2" name="Grafik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3" y="4738055"/>
            <a:ext cx="2826365" cy="1884814"/>
          </a:xfrm>
          <a:prstGeom prst="rect">
            <a:avLst/>
          </a:prstGeom>
        </p:spPr>
      </p:pic>
      <p:pic>
        <p:nvPicPr>
          <p:cNvPr id="7" name="Grafik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22" y="4738055"/>
            <a:ext cx="2827221" cy="1884814"/>
          </a:xfrm>
          <a:prstGeom prst="rect">
            <a:avLst/>
          </a:prstGeom>
        </p:spPr>
      </p:pic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3637774079"/>
              </p:ext>
            </p:extLst>
          </p:nvPr>
        </p:nvGraphicFramePr>
        <p:xfrm>
          <a:off x="8567351" y="79634"/>
          <a:ext cx="3416294" cy="2277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9" name="Diagramm 8">
            <a:hlinkClick r:id="rId11" action="ppaction://hlinksldjump"/>
          </p:cNvPr>
          <p:cNvGraphicFramePr/>
          <p:nvPr>
            <p:extLst>
              <p:ext uri="{D42A27DB-BD31-4B8C-83A1-F6EECF244321}">
                <p14:modId xmlns:p14="http://schemas.microsoft.com/office/powerpoint/2010/main" val="411285061"/>
              </p:ext>
            </p:extLst>
          </p:nvPr>
        </p:nvGraphicFramePr>
        <p:xfrm>
          <a:off x="10413804" y="5582193"/>
          <a:ext cx="1543065" cy="1028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4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" y="57150"/>
            <a:ext cx="1029064" cy="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86" y="339860"/>
            <a:ext cx="742275" cy="3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125222" y="1140483"/>
            <a:ext cx="654588" cy="2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" y="699627"/>
            <a:ext cx="656058" cy="3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9389" y="1825624"/>
            <a:ext cx="7972927" cy="49120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sz="3600" dirty="0" smtClean="0">
                <a:solidFill>
                  <a:schemeClr val="accent5">
                    <a:lumMod val="75000"/>
                  </a:schemeClr>
                </a:solidFill>
              </a:rPr>
              <a:t>[Workflow]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pTLS</a:t>
            </a:r>
            <a:r>
              <a:rPr lang="de-AT" sz="2000" dirty="0" smtClean="0"/>
              <a:t> </a:t>
            </a:r>
            <a:r>
              <a:rPr lang="de-AT" sz="2000" dirty="0" err="1" smtClean="0"/>
              <a:t>autonomously</a:t>
            </a:r>
            <a:r>
              <a:rPr lang="de-AT" sz="2000" dirty="0" smtClean="0"/>
              <a:t> </a:t>
            </a:r>
            <a:r>
              <a:rPr lang="de-AT" sz="2000" dirty="0" err="1" smtClean="0"/>
              <a:t>operated</a:t>
            </a:r>
            <a:r>
              <a:rPr lang="de-AT" sz="2000" dirty="0" smtClean="0"/>
              <a:t> </a:t>
            </a:r>
            <a:r>
              <a:rPr lang="de-AT" sz="2000" dirty="0" err="1" smtClean="0"/>
              <a:t>by</a:t>
            </a:r>
            <a:r>
              <a:rPr lang="de-AT" sz="2000" dirty="0" smtClean="0"/>
              <a:t> time </a:t>
            </a:r>
            <a:r>
              <a:rPr lang="de-AT" sz="2000" dirty="0" err="1" smtClean="0"/>
              <a:t>switch</a:t>
            </a:r>
            <a:r>
              <a:rPr lang="de-AT" sz="2000" dirty="0" smtClean="0"/>
              <a:t> </a:t>
            </a:r>
            <a:r>
              <a:rPr lang="de-AT" sz="2000" dirty="0" err="1" smtClean="0"/>
              <a:t>and</a:t>
            </a:r>
            <a:r>
              <a:rPr lang="de-AT" sz="2000" dirty="0" smtClean="0"/>
              <a:t> </a:t>
            </a:r>
            <a:r>
              <a:rPr lang="de-AT" sz="2000" dirty="0" err="1" smtClean="0"/>
              <a:t>scripts</a:t>
            </a:r>
            <a:endParaRPr lang="de-AT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Performs</a:t>
            </a:r>
            <a:r>
              <a:rPr lang="de-AT" sz="2000" dirty="0" smtClean="0"/>
              <a:t> 1 </a:t>
            </a:r>
            <a:r>
              <a:rPr lang="de-AT" sz="2000" dirty="0" err="1" smtClean="0"/>
              <a:t>scan</a:t>
            </a:r>
            <a:r>
              <a:rPr lang="de-AT" sz="2000" dirty="0" smtClean="0"/>
              <a:t>/</a:t>
            </a:r>
            <a:r>
              <a:rPr lang="de-AT" sz="2000" dirty="0" err="1" smtClean="0"/>
              <a:t>day</a:t>
            </a:r>
            <a:r>
              <a:rPr lang="de-AT" sz="2000" dirty="0" smtClean="0"/>
              <a:t>; </a:t>
            </a:r>
            <a:r>
              <a:rPr lang="de-AT" sz="2000" dirty="0" err="1" smtClean="0"/>
              <a:t>data</a:t>
            </a:r>
            <a:r>
              <a:rPr lang="de-AT" sz="2000" dirty="0" smtClean="0"/>
              <a:t> </a:t>
            </a:r>
            <a:r>
              <a:rPr lang="de-AT" sz="2000" dirty="0" err="1" smtClean="0"/>
              <a:t>transmission</a:t>
            </a:r>
            <a:r>
              <a:rPr lang="de-AT" sz="2000" dirty="0" smtClean="0"/>
              <a:t> via </a:t>
            </a:r>
            <a:r>
              <a:rPr lang="de-AT" sz="2000" dirty="0" err="1" smtClean="0"/>
              <a:t>internet</a:t>
            </a:r>
            <a:r>
              <a:rPr lang="de-AT" sz="2000" dirty="0" smtClean="0"/>
              <a:t> </a:t>
            </a:r>
            <a:r>
              <a:rPr lang="de-AT" sz="2000" dirty="0" err="1" smtClean="0"/>
              <a:t>to</a:t>
            </a:r>
            <a:r>
              <a:rPr lang="de-AT" sz="2000" dirty="0" smtClean="0"/>
              <a:t> </a:t>
            </a:r>
            <a:r>
              <a:rPr lang="de-AT" sz="2000" dirty="0" err="1" smtClean="0"/>
              <a:t>server</a:t>
            </a:r>
            <a:r>
              <a:rPr lang="de-AT" sz="2000" dirty="0" smtClean="0"/>
              <a:t> in Vienna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Each</a:t>
            </a:r>
            <a:r>
              <a:rPr lang="de-AT" sz="2000" dirty="0" smtClean="0"/>
              <a:t> </a:t>
            </a:r>
            <a:r>
              <a:rPr lang="de-AT" sz="2000" dirty="0" err="1" smtClean="0"/>
              <a:t>scan</a:t>
            </a:r>
            <a:r>
              <a:rPr lang="de-AT" sz="2000" dirty="0" smtClean="0"/>
              <a:t> </a:t>
            </a:r>
            <a:r>
              <a:rPr lang="de-AT" sz="2000" dirty="0" err="1" smtClean="0"/>
              <a:t>contains</a:t>
            </a:r>
            <a:r>
              <a:rPr lang="de-AT" sz="2000" dirty="0" smtClean="0"/>
              <a:t> XYZ (+</a:t>
            </a:r>
            <a:r>
              <a:rPr lang="de-AT" sz="2000" dirty="0" err="1"/>
              <a:t>i</a:t>
            </a:r>
            <a:r>
              <a:rPr lang="de-AT" sz="2000" dirty="0" err="1" smtClean="0"/>
              <a:t>ntensity</a:t>
            </a:r>
            <a:r>
              <a:rPr lang="de-AT" sz="2000" dirty="0" smtClean="0"/>
              <a:t>) ASCII </a:t>
            </a:r>
            <a:r>
              <a:rPr lang="de-AT" sz="2000" dirty="0" err="1" smtClean="0"/>
              <a:t>file</a:t>
            </a:r>
            <a:r>
              <a:rPr lang="de-AT" sz="2000" dirty="0" smtClean="0"/>
              <a:t>, </a:t>
            </a:r>
            <a:r>
              <a:rPr lang="de-AT" sz="2000" dirty="0" err="1" smtClean="0"/>
              <a:t>coloured</a:t>
            </a:r>
            <a:r>
              <a:rPr lang="de-AT" sz="2000" dirty="0" smtClean="0"/>
              <a:t> </a:t>
            </a:r>
            <a:r>
              <a:rPr lang="de-AT" sz="2000" dirty="0" err="1" smtClean="0"/>
              <a:t>picture</a:t>
            </a:r>
            <a:r>
              <a:rPr lang="de-AT" sz="2000" dirty="0" smtClean="0"/>
              <a:t>, </a:t>
            </a:r>
            <a:r>
              <a:rPr lang="de-AT" sz="2000" dirty="0" err="1" smtClean="0"/>
              <a:t>and</a:t>
            </a:r>
            <a:r>
              <a:rPr lang="de-AT" sz="2000" dirty="0" smtClean="0"/>
              <a:t> </a:t>
            </a:r>
            <a:r>
              <a:rPr lang="de-AT" sz="2000" dirty="0" err="1" smtClean="0"/>
              <a:t>scan</a:t>
            </a:r>
            <a:r>
              <a:rPr lang="de-AT" sz="2000" dirty="0" smtClean="0"/>
              <a:t> </a:t>
            </a:r>
            <a:r>
              <a:rPr lang="de-AT" sz="2000" dirty="0" err="1" smtClean="0"/>
              <a:t>metadata</a:t>
            </a:r>
            <a:endParaRPr lang="de-AT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Single </a:t>
            </a:r>
            <a:r>
              <a:rPr lang="de-AT" sz="2000" dirty="0" err="1" smtClean="0"/>
              <a:t>independent</a:t>
            </a:r>
            <a:r>
              <a:rPr lang="de-AT" sz="2000" dirty="0" smtClean="0"/>
              <a:t> </a:t>
            </a:r>
            <a:r>
              <a:rPr lang="de-AT" sz="2000" dirty="0" err="1" smtClean="0"/>
              <a:t>scan</a:t>
            </a:r>
            <a:r>
              <a:rPr lang="de-AT" sz="2000" dirty="0" smtClean="0"/>
              <a:t> </a:t>
            </a:r>
            <a:r>
              <a:rPr lang="de-AT" sz="2000" dirty="0" err="1" smtClean="0"/>
              <a:t>with</a:t>
            </a:r>
            <a:r>
              <a:rPr lang="de-AT" sz="2000" dirty="0" smtClean="0"/>
              <a:t> a </a:t>
            </a:r>
            <a:r>
              <a:rPr lang="de-AT" sz="2000" dirty="0" err="1" smtClean="0"/>
              <a:t>Riegl</a:t>
            </a:r>
            <a:r>
              <a:rPr lang="de-AT" sz="2000" dirty="0" smtClean="0"/>
              <a:t> VZ-6000 </a:t>
            </a:r>
            <a:r>
              <a:rPr lang="de-AT" sz="2000" dirty="0" err="1" smtClean="0"/>
              <a:t>acts</a:t>
            </a:r>
            <a:r>
              <a:rPr lang="de-AT" sz="2000" dirty="0" smtClean="0"/>
              <a:t> </a:t>
            </a:r>
            <a:r>
              <a:rPr lang="de-AT" sz="2000" dirty="0" err="1" smtClean="0"/>
              <a:t>as</a:t>
            </a:r>
            <a:r>
              <a:rPr lang="de-AT" sz="2000" dirty="0" smtClean="0"/>
              <a:t> </a:t>
            </a:r>
            <a:r>
              <a:rPr lang="de-AT" sz="2000" dirty="0" err="1" smtClean="0"/>
              <a:t>reference</a:t>
            </a:r>
            <a:r>
              <a:rPr lang="de-AT" sz="2000" dirty="0" smtClean="0"/>
              <a:t> </a:t>
            </a:r>
            <a:r>
              <a:rPr lang="de-AT" sz="2000" dirty="0" err="1" smtClean="0"/>
              <a:t>measurement</a:t>
            </a:r>
            <a:r>
              <a:rPr lang="de-AT" sz="2000" dirty="0" smtClean="0"/>
              <a:t> (global </a:t>
            </a:r>
            <a:r>
              <a:rPr lang="de-AT" sz="2000" dirty="0" err="1" smtClean="0"/>
              <a:t>coordinate</a:t>
            </a:r>
            <a:r>
              <a:rPr lang="de-AT" sz="2000" dirty="0" smtClean="0"/>
              <a:t> </a:t>
            </a:r>
            <a:r>
              <a:rPr lang="de-AT" sz="2000" dirty="0" err="1" smtClean="0"/>
              <a:t>system</a:t>
            </a:r>
            <a:r>
              <a:rPr lang="de-AT" sz="2000" dirty="0" smtClean="0"/>
              <a:t> GCS, i.e. UTM/WGS84)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pTLS</a:t>
            </a:r>
            <a:r>
              <a:rPr lang="de-AT" sz="2000" dirty="0" smtClean="0"/>
              <a:t> </a:t>
            </a:r>
            <a:r>
              <a:rPr lang="de-AT" sz="2000" dirty="0" err="1" smtClean="0"/>
              <a:t>scans</a:t>
            </a:r>
            <a:r>
              <a:rPr lang="de-AT" sz="2000" dirty="0" smtClean="0"/>
              <a:t> (</a:t>
            </a:r>
            <a:r>
              <a:rPr lang="de-AT" sz="2000" dirty="0" err="1" smtClean="0"/>
              <a:t>scanner</a:t>
            </a:r>
            <a:r>
              <a:rPr lang="de-AT" sz="2000" dirty="0" smtClean="0"/>
              <a:t> </a:t>
            </a:r>
            <a:r>
              <a:rPr lang="de-AT" sz="2000" dirty="0" err="1" smtClean="0"/>
              <a:t>own</a:t>
            </a:r>
            <a:r>
              <a:rPr lang="de-AT" sz="2000" dirty="0" smtClean="0"/>
              <a:t> </a:t>
            </a:r>
            <a:r>
              <a:rPr lang="de-AT" sz="2000" dirty="0" err="1" smtClean="0"/>
              <a:t>coord</a:t>
            </a:r>
            <a:r>
              <a:rPr lang="de-AT" sz="2000" dirty="0" smtClean="0"/>
              <a:t>. </a:t>
            </a:r>
            <a:r>
              <a:rPr lang="de-AT" sz="2000" dirty="0" err="1" smtClean="0"/>
              <a:t>system</a:t>
            </a:r>
            <a:r>
              <a:rPr lang="de-AT" sz="2000" dirty="0" smtClean="0"/>
              <a:t>) </a:t>
            </a:r>
            <a:r>
              <a:rPr lang="de-AT" sz="2000" dirty="0" err="1" smtClean="0"/>
              <a:t>are</a:t>
            </a:r>
            <a:r>
              <a:rPr lang="de-AT" sz="2000" dirty="0" smtClean="0"/>
              <a:t> </a:t>
            </a:r>
            <a:r>
              <a:rPr lang="de-AT" sz="2000" dirty="0" err="1" smtClean="0"/>
              <a:t>automatically</a:t>
            </a:r>
            <a:r>
              <a:rPr lang="de-AT" sz="2000" dirty="0" smtClean="0"/>
              <a:t> </a:t>
            </a:r>
            <a:r>
              <a:rPr lang="de-AT" sz="2000" dirty="0" err="1" smtClean="0"/>
              <a:t>transformed</a:t>
            </a:r>
            <a:r>
              <a:rPr lang="de-AT" sz="2000" dirty="0" smtClean="0"/>
              <a:t> </a:t>
            </a:r>
            <a:r>
              <a:rPr lang="de-AT" sz="2000" dirty="0" err="1" smtClean="0"/>
              <a:t>into</a:t>
            </a:r>
            <a:r>
              <a:rPr lang="de-AT" sz="2000" dirty="0" smtClean="0"/>
              <a:t> </a:t>
            </a:r>
            <a:r>
              <a:rPr lang="de-AT" sz="2000" dirty="0" err="1" smtClean="0"/>
              <a:t>the</a:t>
            </a:r>
            <a:r>
              <a:rPr lang="de-AT" sz="2000" dirty="0" smtClean="0"/>
              <a:t> </a:t>
            </a:r>
            <a:r>
              <a:rPr lang="de-AT" sz="2000" dirty="0" err="1" smtClean="0"/>
              <a:t>GCS</a:t>
            </a:r>
            <a:r>
              <a:rPr lang="de-AT" sz="2000" dirty="0" smtClean="0"/>
              <a:t> </a:t>
            </a:r>
            <a:r>
              <a:rPr lang="de-AT" sz="2000" dirty="0" err="1" smtClean="0"/>
              <a:t>with</a:t>
            </a:r>
            <a:r>
              <a:rPr lang="de-AT" sz="2000" dirty="0"/>
              <a:t> </a:t>
            </a:r>
            <a:r>
              <a:rPr lang="de-AT" sz="2000" dirty="0" smtClean="0"/>
              <a:t>3D-transformation </a:t>
            </a:r>
            <a:r>
              <a:rPr lang="de-AT" sz="2000" dirty="0" err="1" smtClean="0"/>
              <a:t>using</a:t>
            </a:r>
            <a:r>
              <a:rPr lang="de-AT" sz="2000" dirty="0" smtClean="0"/>
              <a:t> </a:t>
            </a:r>
            <a:r>
              <a:rPr lang="de-AT" sz="2000" dirty="0" err="1" smtClean="0"/>
              <a:t>matching</a:t>
            </a:r>
            <a:r>
              <a:rPr lang="de-AT" sz="2000" dirty="0" smtClean="0"/>
              <a:t> </a:t>
            </a:r>
            <a:r>
              <a:rPr lang="de-AT" sz="2000" dirty="0" err="1" smtClean="0"/>
              <a:t>of</a:t>
            </a:r>
            <a:r>
              <a:rPr lang="de-AT" sz="2000" dirty="0" smtClean="0"/>
              <a:t> </a:t>
            </a:r>
            <a:r>
              <a:rPr lang="de-AT" sz="2000" dirty="0" err="1" smtClean="0"/>
              <a:t>corresponding</a:t>
            </a:r>
            <a:r>
              <a:rPr lang="de-AT" sz="2000" dirty="0" smtClean="0"/>
              <a:t> </a:t>
            </a:r>
            <a:r>
              <a:rPr lang="de-AT" sz="2000" dirty="0" err="1" smtClean="0"/>
              <a:t>point</a:t>
            </a:r>
            <a:r>
              <a:rPr lang="de-AT" sz="2000" dirty="0" smtClean="0"/>
              <a:t> pair </a:t>
            </a:r>
            <a:r>
              <a:rPr lang="de-AT" sz="2000" dirty="0" err="1" smtClean="0"/>
              <a:t>coordinates</a:t>
            </a:r>
            <a:r>
              <a:rPr lang="de-AT" sz="2000" dirty="0" smtClean="0"/>
              <a:t> </a:t>
            </a:r>
            <a:r>
              <a:rPr lang="de-AT" sz="2000" dirty="0" err="1" smtClean="0"/>
              <a:t>of</a:t>
            </a:r>
            <a:r>
              <a:rPr lang="de-AT" sz="2000" dirty="0" smtClean="0"/>
              <a:t> </a:t>
            </a:r>
            <a:r>
              <a:rPr lang="de-AT" sz="2000" dirty="0" err="1" smtClean="0"/>
              <a:t>tie</a:t>
            </a:r>
            <a:r>
              <a:rPr lang="de-AT" sz="2000" dirty="0" smtClean="0"/>
              <a:t> </a:t>
            </a:r>
            <a:r>
              <a:rPr lang="de-AT" sz="2000" dirty="0" err="1" smtClean="0"/>
              <a:t>reflectors</a:t>
            </a:r>
            <a:endParaRPr lang="de-AT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Derivation </a:t>
            </a:r>
            <a:r>
              <a:rPr lang="de-AT" sz="2000" dirty="0" err="1" smtClean="0"/>
              <a:t>of</a:t>
            </a:r>
            <a:r>
              <a:rPr lang="de-AT" sz="2000" dirty="0" smtClean="0"/>
              <a:t> Digital Elevation Models (DEM): </a:t>
            </a:r>
            <a:r>
              <a:rPr lang="de-AT" sz="2000" dirty="0"/>
              <a:t>D</a:t>
            </a:r>
            <a:r>
              <a:rPr lang="de-AT" sz="2000" dirty="0" smtClean="0"/>
              <a:t>igital Terrain Model (DTM), Digital Surface Model (DSM)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Calculation</a:t>
            </a:r>
            <a:r>
              <a:rPr lang="de-AT" sz="2000" dirty="0" smtClean="0"/>
              <a:t> </a:t>
            </a:r>
            <a:r>
              <a:rPr lang="de-AT" sz="2000" dirty="0" err="1" smtClean="0"/>
              <a:t>of</a:t>
            </a:r>
            <a:r>
              <a:rPr lang="de-AT" sz="2000" dirty="0" smtClean="0"/>
              <a:t> </a:t>
            </a:r>
            <a:r>
              <a:rPr lang="de-AT" sz="2000" dirty="0" err="1" smtClean="0"/>
              <a:t>Difference</a:t>
            </a:r>
            <a:r>
              <a:rPr lang="de-AT" sz="2000" dirty="0" smtClean="0"/>
              <a:t> Models (</a:t>
            </a:r>
            <a:r>
              <a:rPr lang="de-AT" sz="2000" dirty="0" err="1" smtClean="0"/>
              <a:t>raster</a:t>
            </a:r>
            <a:r>
              <a:rPr lang="de-AT" sz="2000" dirty="0" smtClean="0"/>
              <a:t>/</a:t>
            </a:r>
            <a:r>
              <a:rPr lang="de-AT" sz="2000" dirty="0" err="1" smtClean="0"/>
              <a:t>point</a:t>
            </a:r>
            <a:r>
              <a:rPr lang="de-AT" sz="2000" dirty="0" smtClean="0"/>
              <a:t> </a:t>
            </a:r>
            <a:r>
              <a:rPr lang="de-AT" sz="2000" dirty="0" err="1" smtClean="0"/>
              <a:t>cloud</a:t>
            </a:r>
            <a:r>
              <a:rPr lang="de-AT" sz="2000" dirty="0" smtClean="0"/>
              <a:t>): </a:t>
            </a:r>
            <a:r>
              <a:rPr lang="de-AT" sz="2000" dirty="0" err="1" smtClean="0"/>
              <a:t>daily</a:t>
            </a:r>
            <a:r>
              <a:rPr lang="de-AT" sz="2000" dirty="0" smtClean="0"/>
              <a:t>, </a:t>
            </a:r>
            <a:r>
              <a:rPr lang="de-AT" sz="2000" dirty="0" err="1" smtClean="0"/>
              <a:t>weekly</a:t>
            </a:r>
            <a:r>
              <a:rPr lang="de-AT" sz="2000" dirty="0" smtClean="0"/>
              <a:t>, </a:t>
            </a:r>
            <a:r>
              <a:rPr lang="de-AT" sz="2000" dirty="0" err="1" smtClean="0"/>
              <a:t>annually</a:t>
            </a:r>
            <a:r>
              <a:rPr lang="de-AT" sz="2000" dirty="0" smtClean="0"/>
              <a:t>, </a:t>
            </a:r>
            <a:r>
              <a:rPr lang="de-AT" sz="2000" dirty="0" err="1" smtClean="0"/>
              <a:t>and</a:t>
            </a:r>
            <a:r>
              <a:rPr lang="de-AT" sz="2000" dirty="0" smtClean="0"/>
              <a:t> </a:t>
            </a:r>
            <a:r>
              <a:rPr lang="de-AT" sz="2000" dirty="0" err="1" smtClean="0"/>
              <a:t>for</a:t>
            </a:r>
            <a:r>
              <a:rPr lang="de-AT" sz="2000" dirty="0" smtClean="0"/>
              <a:t> </a:t>
            </a:r>
            <a:r>
              <a:rPr lang="de-AT" sz="2000" dirty="0" err="1" smtClean="0"/>
              <a:t>selected</a:t>
            </a:r>
            <a:r>
              <a:rPr lang="de-AT" sz="2000" dirty="0" smtClean="0"/>
              <a:t> time </a:t>
            </a:r>
            <a:r>
              <a:rPr lang="de-AT" sz="2000" dirty="0" err="1" smtClean="0"/>
              <a:t>intervals</a:t>
            </a:r>
            <a:endParaRPr lang="de-AT" sz="2000" dirty="0" smtClean="0"/>
          </a:p>
          <a:p>
            <a:pPr marL="0" indent="0">
              <a:buNone/>
            </a:pPr>
            <a:endParaRPr lang="de-AT" sz="2000" b="1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0"/>
            <a:ext cx="8789773" cy="1688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Permanent 3D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laser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scanning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an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active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landslide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Gresten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(Austria)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2000" b="1" dirty="0" smtClean="0"/>
              <a:t>Canli, E.</a:t>
            </a:r>
            <a:r>
              <a:rPr lang="de-AT" sz="2000" b="1" baseline="30000" dirty="0" smtClean="0"/>
              <a:t>1</a:t>
            </a:r>
            <a:r>
              <a:rPr lang="de-AT" sz="2000" b="1" dirty="0" smtClean="0"/>
              <a:t>, Höfle, B.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Hämmerle, M.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Thiebes</a:t>
            </a:r>
            <a:r>
              <a:rPr lang="de-AT" sz="2000" b="1" dirty="0" smtClean="0"/>
              <a:t>, B.</a:t>
            </a:r>
            <a:r>
              <a:rPr lang="de-AT" sz="2000" b="1" baseline="30000" dirty="0" smtClean="0"/>
              <a:t>1,3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Glade</a:t>
            </a:r>
            <a:r>
              <a:rPr lang="de-AT" sz="2000" b="1" dirty="0" smtClean="0"/>
              <a:t>, T.</a:t>
            </a:r>
            <a:r>
              <a:rPr lang="de-AT" sz="2000" b="1" baseline="30000" dirty="0" smtClean="0"/>
              <a:t>1</a:t>
            </a:r>
            <a:r>
              <a:rPr lang="de-AT" sz="1800" b="1" baseline="30000" dirty="0" smtClean="0"/>
              <a:t/>
            </a:r>
            <a:br>
              <a:rPr lang="de-AT" sz="1800" b="1" baseline="30000" dirty="0" smtClean="0"/>
            </a:br>
            <a:r>
              <a:rPr lang="de-AT" sz="1800" b="1" baseline="30000" dirty="0" smtClean="0"/>
              <a:t>1 </a:t>
            </a:r>
            <a:r>
              <a:rPr lang="de-AT" sz="1800" b="1" dirty="0" smtClean="0"/>
              <a:t>University </a:t>
            </a:r>
            <a:r>
              <a:rPr lang="de-AT" sz="1800" b="1" dirty="0" err="1" smtClean="0"/>
              <a:t>of</a:t>
            </a:r>
            <a:r>
              <a:rPr lang="de-AT" sz="1800" b="1" dirty="0" smtClean="0"/>
              <a:t> Vienna </a:t>
            </a:r>
            <a:r>
              <a:rPr lang="de-AT" sz="1400" b="1" dirty="0" smtClean="0"/>
              <a:t>(ekrem.canli@univie.ac.at)</a:t>
            </a:r>
            <a:r>
              <a:rPr lang="de-AT" sz="1800" b="1" dirty="0" smtClean="0"/>
              <a:t>,</a:t>
            </a:r>
            <a:r>
              <a:rPr lang="de-AT" sz="1400" b="1" dirty="0" smtClean="0"/>
              <a:t> </a:t>
            </a:r>
            <a:r>
              <a:rPr lang="de-AT" sz="1800" b="1" baseline="30000" dirty="0"/>
              <a:t>2 </a:t>
            </a:r>
            <a:r>
              <a:rPr lang="de-AT" sz="1800" b="1" dirty="0" smtClean="0"/>
              <a:t>Heidelberg University, </a:t>
            </a:r>
            <a:r>
              <a:rPr lang="de-AT" sz="1800" b="1" baseline="30000" dirty="0"/>
              <a:t>3 </a:t>
            </a:r>
            <a:r>
              <a:rPr lang="de-AT" sz="1800" b="1" dirty="0" smtClean="0"/>
              <a:t>EURAC </a:t>
            </a:r>
            <a:r>
              <a:rPr lang="de-AT" sz="1800" b="1" dirty="0" err="1" smtClean="0"/>
              <a:t>research</a:t>
            </a:r>
            <a:endParaRPr lang="de-AT" sz="1800" b="1" baseline="30000" dirty="0">
              <a:hlinkClick r:id="" action="ppaction://hlinkshowjump?jump=firstslide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674442" y="2321236"/>
            <a:ext cx="30479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>
                <a:solidFill>
                  <a:schemeClr val="accent2">
                    <a:lumMod val="75000"/>
                  </a:schemeClr>
                </a:solidFill>
              </a:rPr>
              <a:t>Navigation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smtClean="0"/>
              <a:t>Click </a:t>
            </a:r>
            <a:r>
              <a:rPr lang="de-AT" sz="1400" dirty="0" err="1" smtClean="0"/>
              <a:t>buttons</a:t>
            </a:r>
            <a:r>
              <a:rPr lang="de-AT" sz="1400" dirty="0" smtClean="0"/>
              <a:t> </a:t>
            </a:r>
            <a:r>
              <a:rPr lang="de-AT" sz="1400" dirty="0" err="1" smtClean="0"/>
              <a:t>for</a:t>
            </a:r>
            <a:r>
              <a:rPr lang="de-AT" sz="1400" dirty="0" smtClean="0"/>
              <a:t> </a:t>
            </a:r>
            <a:r>
              <a:rPr lang="de-AT" sz="1400" dirty="0" err="1" smtClean="0"/>
              <a:t>more</a:t>
            </a:r>
            <a:r>
              <a:rPr lang="de-AT" sz="1400" dirty="0" smtClean="0"/>
              <a:t> </a:t>
            </a:r>
            <a:r>
              <a:rPr lang="de-AT" sz="1400" dirty="0" err="1" smtClean="0"/>
              <a:t>information</a:t>
            </a:r>
            <a:endParaRPr lang="de-AT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err="1" smtClean="0"/>
              <a:t>Enlarge</a:t>
            </a:r>
            <a:r>
              <a:rPr lang="de-AT" sz="1400" dirty="0" smtClean="0"/>
              <a:t> </a:t>
            </a:r>
            <a:r>
              <a:rPr lang="de-AT" sz="1400" dirty="0" err="1" smtClean="0"/>
              <a:t>pictures</a:t>
            </a:r>
            <a:r>
              <a:rPr lang="de-AT" sz="1400" dirty="0" smtClean="0"/>
              <a:t> </a:t>
            </a:r>
            <a:r>
              <a:rPr lang="de-AT" sz="1400" dirty="0" err="1" smtClean="0"/>
              <a:t>by</a:t>
            </a:r>
            <a:r>
              <a:rPr lang="de-AT" sz="1400" dirty="0" smtClean="0"/>
              <a:t> </a:t>
            </a:r>
            <a:r>
              <a:rPr lang="de-AT" sz="1400" dirty="0" err="1" smtClean="0"/>
              <a:t>clicking</a:t>
            </a:r>
            <a:r>
              <a:rPr lang="de-AT" sz="1400" dirty="0" smtClean="0"/>
              <a:t> on </a:t>
            </a:r>
            <a:r>
              <a:rPr lang="de-AT" sz="1400" dirty="0" err="1" smtClean="0"/>
              <a:t>it</a:t>
            </a:r>
            <a:endParaRPr lang="de-AT" sz="1400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3637774079"/>
              </p:ext>
            </p:extLst>
          </p:nvPr>
        </p:nvGraphicFramePr>
        <p:xfrm>
          <a:off x="8567351" y="79634"/>
          <a:ext cx="3416294" cy="2277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hlinkClick r:id="rId8" action="ppaction://hlinksldjump"/>
          </p:cNvPr>
          <p:cNvGraphicFramePr/>
          <p:nvPr>
            <p:extLst>
              <p:ext uri="{D42A27DB-BD31-4B8C-83A1-F6EECF244321}">
                <p14:modId xmlns:p14="http://schemas.microsoft.com/office/powerpoint/2010/main" val="3928492873"/>
              </p:ext>
            </p:extLst>
          </p:nvPr>
        </p:nvGraphicFramePr>
        <p:xfrm>
          <a:off x="10413804" y="5582193"/>
          <a:ext cx="1543065" cy="1028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316" y="3588522"/>
            <a:ext cx="3564396" cy="1471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8893463" y="3517316"/>
            <a:ext cx="2904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XYZ</a:t>
            </a:r>
            <a:r>
              <a:rPr lang="de-DE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de-DE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Intensity</a:t>
            </a:r>
            <a:r>
              <a:rPr lang="de-DE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de-DE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</a:t>
            </a:r>
            <a:endParaRPr lang="de-DE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DE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 Clouds</a:t>
            </a:r>
            <a:endParaRPr lang="de-DE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" y="57150"/>
            <a:ext cx="1029064" cy="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86" y="339860"/>
            <a:ext cx="742275" cy="3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125222" y="1140483"/>
            <a:ext cx="654588" cy="2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" y="699627"/>
            <a:ext cx="656058" cy="3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9389" y="1825624"/>
            <a:ext cx="7972927" cy="51276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sz="3600" dirty="0" smtClean="0">
                <a:solidFill>
                  <a:schemeClr val="accent5">
                    <a:lumMod val="75000"/>
                  </a:schemeClr>
                </a:solidFill>
              </a:rPr>
              <a:t>[First </a:t>
            </a:r>
            <a:r>
              <a:rPr lang="de-AT" sz="3600" dirty="0" err="1" smtClean="0">
                <a:solidFill>
                  <a:schemeClr val="accent5">
                    <a:lumMod val="75000"/>
                  </a:schemeClr>
                </a:solidFill>
              </a:rPr>
              <a:t>Results</a:t>
            </a:r>
            <a:r>
              <a:rPr lang="de-AT" sz="3600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pPr>
              <a:buFont typeface="Wingdings" panose="05000000000000000000" pitchFamily="2" charset="2"/>
              <a:buChar char="§"/>
            </a:pPr>
            <a:endParaRPr lang="de-AT" sz="20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2000" dirty="0"/>
          </a:p>
          <a:p>
            <a:pPr>
              <a:buFont typeface="Wingdings" panose="05000000000000000000" pitchFamily="2" charset="2"/>
              <a:buChar char="§"/>
            </a:pPr>
            <a:endParaRPr lang="de-AT" sz="20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2000" dirty="0"/>
          </a:p>
          <a:p>
            <a:pPr>
              <a:buFont typeface="Wingdings" panose="05000000000000000000" pitchFamily="2" charset="2"/>
              <a:buChar char="§"/>
            </a:pPr>
            <a:endParaRPr lang="de-AT" sz="20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AT" sz="20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48</a:t>
            </a:r>
            <a:r>
              <a:rPr lang="de-AT" sz="2000" dirty="0" smtClean="0">
                <a:solidFill>
                  <a:srgbClr val="FF0000"/>
                </a:solidFill>
              </a:rPr>
              <a:t> </a:t>
            </a:r>
            <a:r>
              <a:rPr lang="de-AT" sz="2000" dirty="0" err="1" smtClean="0"/>
              <a:t>daily</a:t>
            </a:r>
            <a:r>
              <a:rPr lang="de-AT" sz="2000" dirty="0" smtClean="0"/>
              <a:t> </a:t>
            </a:r>
            <a:r>
              <a:rPr lang="de-AT" sz="2000" dirty="0" err="1" smtClean="0"/>
              <a:t>datasets</a:t>
            </a:r>
            <a:r>
              <a:rPr lang="de-AT" sz="2000" dirty="0" smtClean="0"/>
              <a:t> </a:t>
            </a:r>
            <a:r>
              <a:rPr lang="de-AT" sz="2000" dirty="0" err="1" smtClean="0"/>
              <a:t>already</a:t>
            </a:r>
            <a:r>
              <a:rPr lang="de-AT" sz="2000" dirty="0" smtClean="0"/>
              <a:t> </a:t>
            </a:r>
            <a:r>
              <a:rPr lang="de-AT" sz="2000" dirty="0" err="1" smtClean="0"/>
              <a:t>captured</a:t>
            </a:r>
            <a:r>
              <a:rPr lang="de-AT" sz="2000" dirty="0" smtClean="0"/>
              <a:t> </a:t>
            </a:r>
            <a:r>
              <a:rPr lang="de-AT" sz="2000" dirty="0" err="1" smtClean="0"/>
              <a:t>with</a:t>
            </a:r>
            <a:r>
              <a:rPr lang="de-AT" sz="2000" dirty="0" smtClean="0"/>
              <a:t> </a:t>
            </a:r>
            <a:r>
              <a:rPr lang="de-AT" sz="2000" dirty="0" err="1" smtClean="0"/>
              <a:t>approx</a:t>
            </a:r>
            <a:r>
              <a:rPr lang="de-AT" sz="2000" dirty="0" smtClean="0"/>
              <a:t>. 1.3 </a:t>
            </a:r>
            <a:r>
              <a:rPr lang="de-AT" sz="2000" dirty="0" err="1" smtClean="0"/>
              <a:t>billion</a:t>
            </a:r>
            <a:r>
              <a:rPr lang="de-AT" sz="2000" dirty="0" smtClean="0"/>
              <a:t> </a:t>
            </a:r>
            <a:r>
              <a:rPr lang="de-AT" sz="2000" dirty="0" err="1" smtClean="0"/>
              <a:t>points</a:t>
            </a:r>
            <a:r>
              <a:rPr lang="de-AT" sz="2000" dirty="0" smtClean="0"/>
              <a:t> in total</a:t>
            </a:r>
            <a:endParaRPr lang="de-AT" sz="2000" b="1" dirty="0" smtClean="0"/>
          </a:p>
          <a:p>
            <a:pPr marL="0" indent="0">
              <a:buNone/>
            </a:pPr>
            <a:r>
              <a:rPr lang="de-AT" sz="2000" b="1" dirty="0" smtClean="0"/>
              <a:t>Next </a:t>
            </a:r>
            <a:r>
              <a:rPr lang="de-AT" sz="2000" b="1" dirty="0" err="1" smtClean="0"/>
              <a:t>steps</a:t>
            </a:r>
            <a:endParaRPr lang="de-AT" sz="20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Implementation </a:t>
            </a:r>
            <a:r>
              <a:rPr lang="de-AT" sz="2000" dirty="0" err="1" smtClean="0"/>
              <a:t>of</a:t>
            </a:r>
            <a:r>
              <a:rPr lang="de-AT" sz="2000" dirty="0" smtClean="0"/>
              <a:t> web </a:t>
            </a:r>
            <a:r>
              <a:rPr lang="de-AT" sz="2000" dirty="0" err="1" smtClean="0"/>
              <a:t>tool</a:t>
            </a:r>
            <a:r>
              <a:rPr lang="de-AT" sz="2000" dirty="0" smtClean="0"/>
              <a:t> </a:t>
            </a:r>
            <a:r>
              <a:rPr lang="de-AT" sz="2000" dirty="0" err="1" smtClean="0"/>
              <a:t>to</a:t>
            </a:r>
            <a:r>
              <a:rPr lang="de-AT" sz="2000" dirty="0" smtClean="0"/>
              <a:t> </a:t>
            </a:r>
            <a:r>
              <a:rPr lang="de-AT" sz="2000" dirty="0" err="1" smtClean="0"/>
              <a:t>derive</a:t>
            </a:r>
            <a:r>
              <a:rPr lang="de-AT" sz="2000" dirty="0" smtClean="0"/>
              <a:t> </a:t>
            </a:r>
            <a:r>
              <a:rPr lang="de-AT" sz="2000" dirty="0" err="1" smtClean="0"/>
              <a:t>descriptive</a:t>
            </a:r>
            <a:r>
              <a:rPr lang="de-AT" sz="2000" dirty="0" smtClean="0"/>
              <a:t> </a:t>
            </a:r>
            <a:r>
              <a:rPr lang="de-AT" sz="2000" dirty="0" err="1" smtClean="0"/>
              <a:t>statistics</a:t>
            </a:r>
            <a:r>
              <a:rPr lang="de-AT" sz="2000" dirty="0" smtClean="0"/>
              <a:t> </a:t>
            </a:r>
            <a:r>
              <a:rPr lang="de-AT" sz="2000" dirty="0" err="1" smtClean="0"/>
              <a:t>and</a:t>
            </a:r>
            <a:r>
              <a:rPr lang="de-AT" sz="2000" dirty="0" smtClean="0"/>
              <a:t> time </a:t>
            </a:r>
            <a:r>
              <a:rPr lang="de-AT" sz="2000" dirty="0" err="1" smtClean="0"/>
              <a:t>series</a:t>
            </a:r>
            <a:r>
              <a:rPr lang="de-AT" sz="2000" dirty="0" smtClean="0"/>
              <a:t> </a:t>
            </a:r>
            <a:r>
              <a:rPr lang="de-AT" sz="2000" dirty="0" err="1" smtClean="0"/>
              <a:t>plots</a:t>
            </a:r>
            <a:r>
              <a:rPr lang="de-AT" sz="2000" dirty="0" smtClean="0"/>
              <a:t> </a:t>
            </a:r>
            <a:r>
              <a:rPr lang="de-AT" sz="2000" dirty="0" err="1" smtClean="0"/>
              <a:t>of</a:t>
            </a:r>
            <a:r>
              <a:rPr lang="de-AT" sz="2000" dirty="0" smtClean="0"/>
              <a:t> </a:t>
            </a:r>
            <a:r>
              <a:rPr lang="de-AT" sz="2000" dirty="0" err="1" smtClean="0"/>
              <a:t>changes</a:t>
            </a:r>
            <a:r>
              <a:rPr lang="de-AT" sz="2000" dirty="0"/>
              <a:t> </a:t>
            </a:r>
            <a:r>
              <a:rPr lang="de-AT" sz="2000" dirty="0" smtClean="0"/>
              <a:t>in </a:t>
            </a:r>
            <a:r>
              <a:rPr lang="de-AT" sz="2000" dirty="0" err="1" smtClean="0"/>
              <a:t>near-realtime</a:t>
            </a:r>
            <a:r>
              <a:rPr lang="de-AT" sz="2000" dirty="0" smtClean="0"/>
              <a:t> (i.e. </a:t>
            </a:r>
            <a:r>
              <a:rPr lang="de-AT" sz="2000" dirty="0" err="1" smtClean="0"/>
              <a:t>before</a:t>
            </a:r>
            <a:r>
              <a:rPr lang="de-AT" sz="2000" dirty="0" smtClean="0"/>
              <a:t> </a:t>
            </a:r>
            <a:r>
              <a:rPr lang="de-AT" sz="2000" dirty="0" err="1" smtClean="0"/>
              <a:t>next</a:t>
            </a:r>
            <a:r>
              <a:rPr lang="de-AT" sz="2000" dirty="0" smtClean="0"/>
              <a:t> </a:t>
            </a:r>
            <a:r>
              <a:rPr lang="de-AT" sz="2000" dirty="0" err="1" smtClean="0"/>
              <a:t>scan</a:t>
            </a:r>
            <a:r>
              <a:rPr lang="de-AT" sz="20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Improvement</a:t>
            </a:r>
            <a:r>
              <a:rPr lang="de-AT" sz="2000" dirty="0" smtClean="0"/>
              <a:t> </a:t>
            </a:r>
            <a:r>
              <a:rPr lang="de-AT" sz="2000" dirty="0" err="1" smtClean="0"/>
              <a:t>of</a:t>
            </a:r>
            <a:r>
              <a:rPr lang="de-AT" sz="2000" dirty="0" smtClean="0"/>
              <a:t> </a:t>
            </a:r>
            <a:r>
              <a:rPr lang="de-AT" sz="2000" dirty="0" err="1" smtClean="0"/>
              <a:t>terrain</a:t>
            </a:r>
            <a:r>
              <a:rPr lang="de-AT" sz="2000" dirty="0" smtClean="0"/>
              <a:t> </a:t>
            </a:r>
            <a:r>
              <a:rPr lang="de-AT" sz="2000" dirty="0" err="1" smtClean="0"/>
              <a:t>classification</a:t>
            </a:r>
            <a:r>
              <a:rPr lang="de-AT" sz="2000" dirty="0" smtClean="0"/>
              <a:t> </a:t>
            </a:r>
            <a:r>
              <a:rPr lang="de-AT" sz="2000" dirty="0" err="1" smtClean="0"/>
              <a:t>by</a:t>
            </a:r>
            <a:r>
              <a:rPr lang="de-AT" sz="2000" dirty="0" smtClean="0"/>
              <a:t> </a:t>
            </a:r>
            <a:r>
              <a:rPr lang="de-AT" sz="2000" dirty="0" err="1" smtClean="0"/>
              <a:t>including</a:t>
            </a:r>
            <a:r>
              <a:rPr lang="de-AT" sz="2000" dirty="0" smtClean="0"/>
              <a:t> </a:t>
            </a:r>
            <a:r>
              <a:rPr lang="de-AT" sz="2000" dirty="0" err="1" smtClean="0"/>
              <a:t>point</a:t>
            </a:r>
            <a:r>
              <a:rPr lang="de-AT" sz="2000" dirty="0" smtClean="0"/>
              <a:t> </a:t>
            </a:r>
            <a:r>
              <a:rPr lang="de-AT" sz="2000" dirty="0" err="1" smtClean="0"/>
              <a:t>cloud</a:t>
            </a:r>
            <a:r>
              <a:rPr lang="de-AT" sz="2000" dirty="0" smtClean="0"/>
              <a:t> time </a:t>
            </a:r>
            <a:r>
              <a:rPr lang="de-AT" sz="2000" dirty="0" err="1" smtClean="0"/>
              <a:t>series</a:t>
            </a:r>
            <a:r>
              <a:rPr lang="de-AT" sz="2000" dirty="0" smtClean="0"/>
              <a:t> (not just </a:t>
            </a:r>
            <a:r>
              <a:rPr lang="de-AT" sz="2000" dirty="0" err="1" smtClean="0"/>
              <a:t>taking</a:t>
            </a:r>
            <a:r>
              <a:rPr lang="de-AT" sz="2000" dirty="0" smtClean="0"/>
              <a:t> </a:t>
            </a:r>
            <a:r>
              <a:rPr lang="de-AT" sz="2000" dirty="0" err="1" smtClean="0"/>
              <a:t>one</a:t>
            </a:r>
            <a:r>
              <a:rPr lang="de-AT" sz="2000" dirty="0" smtClean="0"/>
              <a:t> </a:t>
            </a:r>
            <a:r>
              <a:rPr lang="de-AT" sz="2000" dirty="0" err="1" smtClean="0"/>
              <a:t>point</a:t>
            </a:r>
            <a:r>
              <a:rPr lang="de-AT" sz="2000" dirty="0" smtClean="0"/>
              <a:t> </a:t>
            </a:r>
            <a:r>
              <a:rPr lang="de-AT" sz="2000" dirty="0" err="1" smtClean="0"/>
              <a:t>cloud</a:t>
            </a:r>
            <a:r>
              <a:rPr lang="de-AT" sz="2000" dirty="0" smtClean="0"/>
              <a:t> </a:t>
            </a:r>
            <a:r>
              <a:rPr lang="de-AT" sz="2000" dirty="0" err="1" smtClean="0"/>
              <a:t>for</a:t>
            </a:r>
            <a:r>
              <a:rPr lang="de-AT" sz="2000" dirty="0" smtClean="0"/>
              <a:t> </a:t>
            </a:r>
            <a:r>
              <a:rPr lang="de-AT" sz="2000" dirty="0" err="1" smtClean="0"/>
              <a:t>classification</a:t>
            </a:r>
            <a:r>
              <a:rPr lang="de-AT" sz="2000" dirty="0" smtClean="0"/>
              <a:t>)</a:t>
            </a:r>
          </a:p>
          <a:p>
            <a:pPr marL="0" indent="0">
              <a:buNone/>
            </a:pPr>
            <a:endParaRPr lang="de-AT" sz="2000" b="1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0"/>
            <a:ext cx="8789773" cy="1688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Permanent 3D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laser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scanning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an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active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landslide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Gresten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(Austria)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2000" b="1" dirty="0" smtClean="0"/>
              <a:t>Canli, E.</a:t>
            </a:r>
            <a:r>
              <a:rPr lang="de-AT" sz="2000" b="1" baseline="30000" dirty="0" smtClean="0"/>
              <a:t>1</a:t>
            </a:r>
            <a:r>
              <a:rPr lang="de-AT" sz="2000" b="1" dirty="0" smtClean="0"/>
              <a:t>, Höfle, B.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Hämmerle, M.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Thiebes</a:t>
            </a:r>
            <a:r>
              <a:rPr lang="de-AT" sz="2000" b="1" dirty="0" smtClean="0"/>
              <a:t>, B.</a:t>
            </a:r>
            <a:r>
              <a:rPr lang="de-AT" sz="2000" b="1" baseline="30000" dirty="0" smtClean="0"/>
              <a:t>1,3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Glade</a:t>
            </a:r>
            <a:r>
              <a:rPr lang="de-AT" sz="2000" b="1" dirty="0" smtClean="0"/>
              <a:t>, T.</a:t>
            </a:r>
            <a:r>
              <a:rPr lang="de-AT" sz="2000" b="1" baseline="30000" dirty="0" smtClean="0"/>
              <a:t>1</a:t>
            </a:r>
            <a:r>
              <a:rPr lang="de-AT" sz="1800" b="1" baseline="30000" dirty="0" smtClean="0"/>
              <a:t/>
            </a:r>
            <a:br>
              <a:rPr lang="de-AT" sz="1800" b="1" baseline="30000" dirty="0" smtClean="0"/>
            </a:br>
            <a:r>
              <a:rPr lang="de-AT" sz="1800" b="1" baseline="30000" dirty="0" smtClean="0"/>
              <a:t>1 </a:t>
            </a:r>
            <a:r>
              <a:rPr lang="de-AT" sz="1800" b="1" dirty="0" smtClean="0"/>
              <a:t>University </a:t>
            </a:r>
            <a:r>
              <a:rPr lang="de-AT" sz="1800" b="1" dirty="0" err="1" smtClean="0"/>
              <a:t>of</a:t>
            </a:r>
            <a:r>
              <a:rPr lang="de-AT" sz="1800" b="1" dirty="0" smtClean="0"/>
              <a:t> Vienna </a:t>
            </a:r>
            <a:r>
              <a:rPr lang="de-AT" sz="1400" b="1" dirty="0" smtClean="0"/>
              <a:t>(ekrem.canli@univie.ac.at)</a:t>
            </a:r>
            <a:r>
              <a:rPr lang="de-AT" sz="1800" b="1" dirty="0" smtClean="0"/>
              <a:t>,</a:t>
            </a:r>
            <a:r>
              <a:rPr lang="de-AT" sz="1400" b="1" dirty="0" smtClean="0"/>
              <a:t> </a:t>
            </a:r>
            <a:r>
              <a:rPr lang="de-AT" sz="1800" b="1" baseline="30000" dirty="0"/>
              <a:t>2 </a:t>
            </a:r>
            <a:r>
              <a:rPr lang="de-AT" sz="1800" b="1" dirty="0" smtClean="0"/>
              <a:t>Heidelberg University, </a:t>
            </a:r>
            <a:r>
              <a:rPr lang="de-AT" sz="1800" b="1" baseline="30000" dirty="0"/>
              <a:t>3 </a:t>
            </a:r>
            <a:r>
              <a:rPr lang="de-AT" sz="1800" b="1" dirty="0" smtClean="0"/>
              <a:t>EURAC </a:t>
            </a:r>
            <a:r>
              <a:rPr lang="de-AT" sz="1800" b="1" dirty="0" err="1" smtClean="0"/>
              <a:t>research</a:t>
            </a:r>
            <a:endParaRPr lang="de-AT" sz="1800" b="1" baseline="30000" dirty="0">
              <a:hlinkClick r:id="" action="ppaction://hlinkshowjump?jump=firstslide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674442" y="2321236"/>
            <a:ext cx="30479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>
                <a:solidFill>
                  <a:schemeClr val="accent2">
                    <a:lumMod val="75000"/>
                  </a:schemeClr>
                </a:solidFill>
              </a:rPr>
              <a:t>Navigation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smtClean="0"/>
              <a:t>Click </a:t>
            </a:r>
            <a:r>
              <a:rPr lang="de-AT" sz="1400" dirty="0" err="1" smtClean="0"/>
              <a:t>buttons</a:t>
            </a:r>
            <a:r>
              <a:rPr lang="de-AT" sz="1400" dirty="0" smtClean="0"/>
              <a:t> </a:t>
            </a:r>
            <a:r>
              <a:rPr lang="de-AT" sz="1400" dirty="0" err="1" smtClean="0"/>
              <a:t>for</a:t>
            </a:r>
            <a:r>
              <a:rPr lang="de-AT" sz="1400" dirty="0" smtClean="0"/>
              <a:t> </a:t>
            </a:r>
            <a:r>
              <a:rPr lang="de-AT" sz="1400" dirty="0" err="1" smtClean="0"/>
              <a:t>more</a:t>
            </a:r>
            <a:r>
              <a:rPr lang="de-AT" sz="1400" dirty="0" smtClean="0"/>
              <a:t> </a:t>
            </a:r>
            <a:r>
              <a:rPr lang="de-AT" sz="1400" dirty="0" err="1" smtClean="0"/>
              <a:t>information</a:t>
            </a:r>
            <a:endParaRPr lang="de-AT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err="1" smtClean="0"/>
              <a:t>Enlarge</a:t>
            </a:r>
            <a:r>
              <a:rPr lang="de-AT" sz="1400" dirty="0" smtClean="0"/>
              <a:t> </a:t>
            </a:r>
            <a:r>
              <a:rPr lang="de-AT" sz="1400" dirty="0" err="1" smtClean="0"/>
              <a:t>pictures</a:t>
            </a:r>
            <a:r>
              <a:rPr lang="de-AT" sz="1400" dirty="0" smtClean="0"/>
              <a:t> </a:t>
            </a:r>
            <a:r>
              <a:rPr lang="de-AT" sz="1400" dirty="0" err="1" smtClean="0"/>
              <a:t>by</a:t>
            </a:r>
            <a:r>
              <a:rPr lang="de-AT" sz="1400" dirty="0" smtClean="0"/>
              <a:t> </a:t>
            </a:r>
            <a:r>
              <a:rPr lang="de-AT" sz="1400" dirty="0" err="1" smtClean="0"/>
              <a:t>clicking</a:t>
            </a:r>
            <a:r>
              <a:rPr lang="de-AT" sz="1400" dirty="0" smtClean="0"/>
              <a:t> on </a:t>
            </a:r>
            <a:r>
              <a:rPr lang="de-AT" sz="1400" dirty="0" err="1" smtClean="0"/>
              <a:t>it</a:t>
            </a:r>
            <a:endParaRPr lang="de-AT" sz="1400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3637774079"/>
              </p:ext>
            </p:extLst>
          </p:nvPr>
        </p:nvGraphicFramePr>
        <p:xfrm>
          <a:off x="8567351" y="79634"/>
          <a:ext cx="3416294" cy="2277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 7">
            <a:hlinkClick r:id="rId8" action="ppaction://hlinksldjump"/>
          </p:cNvPr>
          <p:cNvGraphicFramePr/>
          <p:nvPr>
            <p:extLst>
              <p:ext uri="{D42A27DB-BD31-4B8C-83A1-F6EECF244321}">
                <p14:modId xmlns:p14="http://schemas.microsoft.com/office/powerpoint/2010/main" val="769089791"/>
              </p:ext>
            </p:extLst>
          </p:nvPr>
        </p:nvGraphicFramePr>
        <p:xfrm>
          <a:off x="10413804" y="5582193"/>
          <a:ext cx="1543065" cy="1028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8" name="Grafik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2050" y="2727688"/>
            <a:ext cx="1212850" cy="183909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393388" y="1883026"/>
            <a:ext cx="180357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AT" i="1" dirty="0" err="1" smtClean="0"/>
              <a:t>Intensity-based</a:t>
            </a:r>
            <a:r>
              <a:rPr lang="de-AT" i="1" dirty="0" smtClean="0"/>
              <a:t> </a:t>
            </a:r>
            <a:r>
              <a:rPr lang="de-AT" i="1" dirty="0" err="1" smtClean="0"/>
              <a:t>detection</a:t>
            </a:r>
            <a:r>
              <a:rPr lang="de-AT" i="1" dirty="0" smtClean="0"/>
              <a:t> </a:t>
            </a:r>
            <a:r>
              <a:rPr lang="de-AT" i="1" dirty="0" err="1" smtClean="0"/>
              <a:t>of</a:t>
            </a:r>
            <a:r>
              <a:rPr lang="de-AT" i="1" dirty="0" smtClean="0"/>
              <a:t> </a:t>
            </a:r>
            <a:br>
              <a:rPr lang="de-AT" i="1" dirty="0" smtClean="0"/>
            </a:br>
            <a:r>
              <a:rPr lang="de-AT" i="1" dirty="0" err="1" smtClean="0"/>
              <a:t>tie</a:t>
            </a:r>
            <a:r>
              <a:rPr lang="de-AT" i="1" dirty="0" smtClean="0"/>
              <a:t> </a:t>
            </a:r>
            <a:r>
              <a:rPr lang="de-AT" i="1" dirty="0" err="1" smtClean="0"/>
              <a:t>reflectors</a:t>
            </a:r>
            <a:r>
              <a:rPr lang="de-AT" i="1" dirty="0" smtClean="0"/>
              <a:t> </a:t>
            </a:r>
            <a:r>
              <a:rPr lang="de-AT" i="1" dirty="0" err="1" smtClean="0"/>
              <a:t>for</a:t>
            </a:r>
            <a:r>
              <a:rPr lang="de-AT" i="1" dirty="0" smtClean="0"/>
              <a:t> </a:t>
            </a:r>
            <a:r>
              <a:rPr lang="de-AT" i="1" dirty="0" err="1" smtClean="0"/>
              <a:t>georeferencing</a:t>
            </a:r>
            <a:endParaRPr lang="de-DE" i="1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15"/>
          <a:srcRect l="19288" t="33707" r="16925" b="22628"/>
          <a:stretch/>
        </p:blipFill>
        <p:spPr>
          <a:xfrm>
            <a:off x="299616" y="2910793"/>
            <a:ext cx="2711580" cy="1121456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515533" y="2483530"/>
            <a:ext cx="2279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AT" i="1" dirty="0" smtClean="0"/>
              <a:t>Terrain </a:t>
            </a:r>
            <a:r>
              <a:rPr lang="de-AT" i="1" dirty="0" err="1" smtClean="0"/>
              <a:t>filtering</a:t>
            </a:r>
            <a:r>
              <a:rPr lang="de-AT" i="1" dirty="0" smtClean="0"/>
              <a:t> (</a:t>
            </a:r>
            <a:r>
              <a:rPr lang="de-AT" i="1" dirty="0" err="1" smtClean="0"/>
              <a:t>DTM</a:t>
            </a:r>
            <a:r>
              <a:rPr lang="de-AT" i="1" dirty="0" smtClean="0"/>
              <a:t>)</a:t>
            </a:r>
            <a:endParaRPr lang="de-DE" i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23" y="2483190"/>
            <a:ext cx="2575701" cy="2069760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5759499" y="1883026"/>
            <a:ext cx="21455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i="1" dirty="0" smtClean="0"/>
              <a:t>Cloud-</a:t>
            </a:r>
            <a:r>
              <a:rPr lang="de-AT" i="1" dirty="0" err="1" smtClean="0"/>
              <a:t>to</a:t>
            </a:r>
            <a:r>
              <a:rPr lang="de-AT" i="1" dirty="0" smtClean="0"/>
              <a:t>-Cloud </a:t>
            </a:r>
            <a:r>
              <a:rPr lang="de-AT" i="1" dirty="0" err="1" smtClean="0"/>
              <a:t>Difference</a:t>
            </a:r>
            <a:r>
              <a:rPr lang="de-AT" i="1" dirty="0" smtClean="0"/>
              <a:t> (M3C2)</a:t>
            </a:r>
            <a:endParaRPr lang="de-DE" i="1" dirty="0"/>
          </a:p>
        </p:txBody>
      </p:sp>
      <p:pic>
        <p:nvPicPr>
          <p:cNvPr id="17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" y="57150"/>
            <a:ext cx="1029064" cy="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86" y="339860"/>
            <a:ext cx="742275" cy="3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125222" y="1140483"/>
            <a:ext cx="654588" cy="2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" y="699627"/>
            <a:ext cx="656058" cy="3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3884" cy="6858000"/>
          </a:xfrm>
        </p:spPr>
      </p:pic>
      <p:grpSp>
        <p:nvGrpSpPr>
          <p:cNvPr id="6" name="Gruppieren 5"/>
          <p:cNvGrpSpPr/>
          <p:nvPr/>
        </p:nvGrpSpPr>
        <p:grpSpPr>
          <a:xfrm>
            <a:off x="10694126" y="3008496"/>
            <a:ext cx="1045028" cy="701435"/>
            <a:chOff x="10850880" y="2869159"/>
            <a:chExt cx="1045028" cy="701435"/>
          </a:xfrm>
        </p:grpSpPr>
        <p:pic>
          <p:nvPicPr>
            <p:cNvPr id="1026" name="Picture 2" descr="https://cdn3.iconfinder.com/data/icons/eightyshades/512/18_Close-128.png">
              <a:hlinkClick r:id="rId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6124" y="2869159"/>
              <a:ext cx="358230" cy="358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hlinkClick r:id="rId3" action="ppaction://hlinksldjump"/>
            </p:cNvPr>
            <p:cNvSpPr txBox="1"/>
            <p:nvPr/>
          </p:nvSpPr>
          <p:spPr>
            <a:xfrm>
              <a:off x="10850880" y="3201262"/>
              <a:ext cx="10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 smtClean="0"/>
                <a:t>[</a:t>
              </a:r>
              <a:r>
                <a:rPr lang="de-AT" b="1" dirty="0" err="1" smtClean="0"/>
                <a:t>close</a:t>
              </a:r>
              <a:r>
                <a:rPr lang="de-AT" b="1" dirty="0" smtClean="0"/>
                <a:t>]</a:t>
              </a:r>
              <a:endParaRPr lang="de-AT" b="1" dirty="0"/>
            </a:p>
          </p:txBody>
        </p:sp>
      </p:grpSp>
      <p:pic>
        <p:nvPicPr>
          <p:cNvPr id="8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703" y="6105033"/>
            <a:ext cx="2193733" cy="5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927" y="95002"/>
            <a:ext cx="1029064" cy="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601" y="377712"/>
            <a:ext cx="742275" cy="3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11105837" y="1178335"/>
            <a:ext cx="654588" cy="2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77" y="737479"/>
            <a:ext cx="656058" cy="34399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4922"/>
            <a:ext cx="837361" cy="2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10694126" y="3008496"/>
            <a:ext cx="1045028" cy="701435"/>
            <a:chOff x="10850880" y="2869159"/>
            <a:chExt cx="1045028" cy="701435"/>
          </a:xfrm>
        </p:grpSpPr>
        <p:pic>
          <p:nvPicPr>
            <p:cNvPr id="1026" name="Picture 2" descr="https://cdn3.iconfinder.com/data/icons/eightyshades/512/18_Close-128.png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6124" y="2869159"/>
              <a:ext cx="358230" cy="358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hlinkClick r:id="rId2" action="ppaction://hlinksldjump"/>
            </p:cNvPr>
            <p:cNvSpPr txBox="1"/>
            <p:nvPr/>
          </p:nvSpPr>
          <p:spPr>
            <a:xfrm>
              <a:off x="10850880" y="3201262"/>
              <a:ext cx="10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 smtClean="0"/>
                <a:t>[</a:t>
              </a:r>
              <a:r>
                <a:rPr lang="de-AT" b="1" dirty="0" err="1" smtClean="0"/>
                <a:t>close</a:t>
              </a:r>
              <a:r>
                <a:rPr lang="de-AT" b="1" dirty="0" smtClean="0"/>
                <a:t>]</a:t>
              </a:r>
              <a:endParaRPr lang="de-AT" b="1" dirty="0"/>
            </a:p>
          </p:txBody>
        </p:sp>
      </p:grp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89029" cy="6792686"/>
          </a:xfrm>
        </p:spPr>
      </p:pic>
      <p:pic>
        <p:nvPicPr>
          <p:cNvPr id="8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375" y="6116268"/>
            <a:ext cx="2193733" cy="5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851" y="114052"/>
            <a:ext cx="1029064" cy="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525" y="396762"/>
            <a:ext cx="742275" cy="3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11066761" y="1197385"/>
            <a:ext cx="654588" cy="2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401" y="756529"/>
            <a:ext cx="656058" cy="34399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3662"/>
            <a:ext cx="926679" cy="3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9389" y="1825624"/>
            <a:ext cx="7972927" cy="4912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600" dirty="0" smtClean="0">
                <a:solidFill>
                  <a:schemeClr val="accent5">
                    <a:lumMod val="75000"/>
                  </a:schemeClr>
                </a:solidFill>
              </a:rPr>
              <a:t>[Study </a:t>
            </a:r>
            <a:r>
              <a:rPr lang="de-AT" sz="3600" dirty="0" err="1" smtClean="0">
                <a:solidFill>
                  <a:schemeClr val="accent5">
                    <a:lumMod val="75000"/>
                  </a:schemeClr>
                </a:solidFill>
              </a:rPr>
              <a:t>site</a:t>
            </a:r>
            <a:r>
              <a:rPr lang="de-AT" sz="3600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b="1" dirty="0" smtClean="0"/>
              <a:t>Salcher </a:t>
            </a:r>
            <a:r>
              <a:rPr lang="de-AT" sz="2000" b="1" dirty="0" err="1" smtClean="0"/>
              <a:t>landslide</a:t>
            </a:r>
            <a:r>
              <a:rPr lang="de-AT" sz="2000" b="1" dirty="0" smtClean="0"/>
              <a:t> </a:t>
            </a:r>
            <a:r>
              <a:rPr lang="de-AT" sz="2000" dirty="0" smtClean="0"/>
              <a:t>in </a:t>
            </a:r>
            <a:r>
              <a:rPr lang="de-AT" sz="2000" dirty="0" err="1" smtClean="0"/>
              <a:t>Gresten</a:t>
            </a:r>
            <a:r>
              <a:rPr lang="de-AT" sz="2000" dirty="0" smtClean="0"/>
              <a:t> (</a:t>
            </a:r>
            <a:r>
              <a:rPr lang="de-AT" sz="2000" dirty="0" err="1" smtClean="0"/>
              <a:t>Lower</a:t>
            </a:r>
            <a:r>
              <a:rPr lang="de-AT" sz="2000" dirty="0" smtClean="0"/>
              <a:t> Austria)</a:t>
            </a:r>
          </a:p>
          <a:p>
            <a:pPr marL="0" indent="0">
              <a:buNone/>
            </a:pPr>
            <a:endParaRPr lang="de-AT" sz="2000" b="1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0"/>
            <a:ext cx="8789773" cy="16887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Permanent 3D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laser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scanning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an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active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landslide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de-AT" sz="3200" b="1" dirty="0" err="1" smtClean="0">
                <a:solidFill>
                  <a:schemeClr val="accent1">
                    <a:lumMod val="75000"/>
                  </a:schemeClr>
                </a:solidFill>
              </a:rPr>
              <a:t>Gresten</a:t>
            </a:r>
            <a: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  <a:t> (Austria)</a:t>
            </a:r>
            <a:br>
              <a:rPr lang="de-AT" sz="32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de-AT" sz="20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AT" sz="2000" b="1" dirty="0" smtClean="0"/>
              <a:t>Canli, E.</a:t>
            </a:r>
            <a:r>
              <a:rPr lang="de-AT" sz="2000" b="1" baseline="30000" dirty="0" smtClean="0"/>
              <a:t>1</a:t>
            </a:r>
            <a:r>
              <a:rPr lang="de-AT" sz="2000" b="1" dirty="0" smtClean="0"/>
              <a:t>, Höfle, B.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Hämmerle, M.</a:t>
            </a:r>
            <a:r>
              <a:rPr lang="de-AT" sz="2000" b="1" baseline="30000" dirty="0"/>
              <a:t>2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Thiebes</a:t>
            </a:r>
            <a:r>
              <a:rPr lang="de-AT" sz="2000" b="1" dirty="0" smtClean="0"/>
              <a:t>, B.</a:t>
            </a:r>
            <a:r>
              <a:rPr lang="de-AT" sz="2000" b="1" baseline="30000" dirty="0" smtClean="0"/>
              <a:t>1,3</a:t>
            </a:r>
            <a:r>
              <a:rPr lang="de-AT" sz="2000" b="1" dirty="0" smtClean="0"/>
              <a:t>, </a:t>
            </a:r>
            <a:r>
              <a:rPr lang="de-AT" sz="2000" b="1" dirty="0" err="1" smtClean="0"/>
              <a:t>Glade</a:t>
            </a:r>
            <a:r>
              <a:rPr lang="de-AT" sz="2000" b="1" dirty="0" smtClean="0"/>
              <a:t>, T.</a:t>
            </a:r>
            <a:r>
              <a:rPr lang="de-AT" sz="2000" b="1" baseline="30000" dirty="0" smtClean="0"/>
              <a:t>1</a:t>
            </a:r>
            <a:r>
              <a:rPr lang="de-AT" sz="1800" b="1" baseline="30000" dirty="0" smtClean="0"/>
              <a:t/>
            </a:r>
            <a:br>
              <a:rPr lang="de-AT" sz="1800" b="1" baseline="30000" dirty="0" smtClean="0"/>
            </a:br>
            <a:r>
              <a:rPr lang="de-AT" sz="1800" b="1" baseline="30000" dirty="0" smtClean="0"/>
              <a:t>1 </a:t>
            </a:r>
            <a:r>
              <a:rPr lang="de-AT" sz="1800" b="1" dirty="0" smtClean="0"/>
              <a:t>University </a:t>
            </a:r>
            <a:r>
              <a:rPr lang="de-AT" sz="1800" b="1" dirty="0" err="1" smtClean="0"/>
              <a:t>of</a:t>
            </a:r>
            <a:r>
              <a:rPr lang="de-AT" sz="1800" b="1" dirty="0" smtClean="0"/>
              <a:t> Vienna </a:t>
            </a:r>
            <a:r>
              <a:rPr lang="de-AT" sz="1400" b="1" dirty="0" smtClean="0"/>
              <a:t>(ekrem.canli@univie.ac.at)</a:t>
            </a:r>
            <a:r>
              <a:rPr lang="de-AT" sz="1800" b="1" dirty="0" smtClean="0"/>
              <a:t>,</a:t>
            </a:r>
            <a:r>
              <a:rPr lang="de-AT" sz="1400" b="1" dirty="0" smtClean="0"/>
              <a:t> </a:t>
            </a:r>
            <a:r>
              <a:rPr lang="de-AT" sz="1800" b="1" baseline="30000" dirty="0"/>
              <a:t>2 </a:t>
            </a:r>
            <a:r>
              <a:rPr lang="de-AT" sz="1800" b="1" dirty="0" smtClean="0"/>
              <a:t>Heidelberg University, </a:t>
            </a:r>
            <a:r>
              <a:rPr lang="de-AT" sz="1800" b="1" baseline="30000" dirty="0"/>
              <a:t>3 </a:t>
            </a:r>
            <a:r>
              <a:rPr lang="de-AT" sz="1800" b="1" dirty="0" smtClean="0"/>
              <a:t>EURAC </a:t>
            </a:r>
            <a:r>
              <a:rPr lang="de-AT" sz="1800" b="1" dirty="0" err="1" smtClean="0"/>
              <a:t>research</a:t>
            </a:r>
            <a:endParaRPr lang="de-AT" sz="1800" b="1" baseline="30000" dirty="0">
              <a:hlinkClick r:id="" action="ppaction://hlinkshowjump?jump=firstslide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674442" y="2321236"/>
            <a:ext cx="30479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>
                <a:solidFill>
                  <a:schemeClr val="accent2">
                    <a:lumMod val="75000"/>
                  </a:schemeClr>
                </a:solidFill>
              </a:rPr>
              <a:t>Navigation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smtClean="0"/>
              <a:t>Click </a:t>
            </a:r>
            <a:r>
              <a:rPr lang="de-AT" sz="1400" dirty="0" err="1" smtClean="0"/>
              <a:t>buttons</a:t>
            </a:r>
            <a:r>
              <a:rPr lang="de-AT" sz="1400" dirty="0" smtClean="0"/>
              <a:t> </a:t>
            </a:r>
            <a:r>
              <a:rPr lang="de-AT" sz="1400" dirty="0" err="1" smtClean="0"/>
              <a:t>for</a:t>
            </a:r>
            <a:r>
              <a:rPr lang="de-AT" sz="1400" dirty="0" smtClean="0"/>
              <a:t> </a:t>
            </a:r>
            <a:r>
              <a:rPr lang="de-AT" sz="1400" dirty="0" err="1" smtClean="0"/>
              <a:t>more</a:t>
            </a:r>
            <a:r>
              <a:rPr lang="de-AT" sz="1400" dirty="0" smtClean="0"/>
              <a:t> </a:t>
            </a:r>
            <a:r>
              <a:rPr lang="de-AT" sz="1400" dirty="0" err="1" smtClean="0"/>
              <a:t>information</a:t>
            </a:r>
            <a:endParaRPr lang="de-AT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sz="1400" dirty="0" err="1" smtClean="0"/>
              <a:t>Enlarge</a:t>
            </a:r>
            <a:r>
              <a:rPr lang="de-AT" sz="1400" dirty="0" smtClean="0"/>
              <a:t> </a:t>
            </a:r>
            <a:r>
              <a:rPr lang="de-AT" sz="1400" dirty="0" err="1" smtClean="0"/>
              <a:t>pictures</a:t>
            </a:r>
            <a:r>
              <a:rPr lang="de-AT" sz="1400" dirty="0" smtClean="0"/>
              <a:t> </a:t>
            </a:r>
            <a:r>
              <a:rPr lang="de-AT" sz="1400" dirty="0" err="1" smtClean="0"/>
              <a:t>by</a:t>
            </a:r>
            <a:r>
              <a:rPr lang="de-AT" sz="1400" dirty="0" smtClean="0"/>
              <a:t> </a:t>
            </a:r>
            <a:r>
              <a:rPr lang="de-AT" sz="1400" dirty="0" err="1" smtClean="0"/>
              <a:t>clicking</a:t>
            </a:r>
            <a:r>
              <a:rPr lang="de-AT" sz="1400" dirty="0" smtClean="0"/>
              <a:t> on </a:t>
            </a:r>
            <a:r>
              <a:rPr lang="de-AT" sz="1400" dirty="0" err="1" smtClean="0"/>
              <a:t>it</a:t>
            </a:r>
            <a:endParaRPr lang="de-AT" sz="1400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3637774079"/>
              </p:ext>
            </p:extLst>
          </p:nvPr>
        </p:nvGraphicFramePr>
        <p:xfrm>
          <a:off x="8567351" y="79634"/>
          <a:ext cx="3416294" cy="2277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26">
            <a:hlinkClick r:id="rId8" action="ppaction://hlinksldjump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8" y="2972961"/>
            <a:ext cx="3571842" cy="3684420"/>
          </a:xfrm>
          <a:prstGeom prst="rect">
            <a:avLst/>
          </a:prstGeom>
        </p:spPr>
      </p:pic>
      <p:pic>
        <p:nvPicPr>
          <p:cNvPr id="15" name="Grafik 14">
            <a:hlinkClick r:id="rId10" action="ppaction://hlinksldjump"/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31" y="4249857"/>
            <a:ext cx="3897348" cy="2376264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985846" y="2943439"/>
            <a:ext cx="40718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smtClean="0"/>
              <a:t>Slow </a:t>
            </a:r>
            <a:r>
              <a:rPr lang="de-DE" sz="1400" dirty="0" err="1" smtClean="0"/>
              <a:t>moving</a:t>
            </a:r>
            <a:r>
              <a:rPr lang="de-DE" sz="1400" dirty="0" smtClean="0"/>
              <a:t>, </a:t>
            </a:r>
            <a:r>
              <a:rPr lang="de-DE" sz="1400" dirty="0" err="1" smtClean="0"/>
              <a:t>mainly</a:t>
            </a:r>
            <a:r>
              <a:rPr lang="de-DE" sz="1400" dirty="0" smtClean="0"/>
              <a:t> </a:t>
            </a:r>
            <a:r>
              <a:rPr lang="de-DE" sz="1400" dirty="0" err="1" smtClean="0"/>
              <a:t>translational</a:t>
            </a:r>
            <a:r>
              <a:rPr lang="de-DE" sz="1400" dirty="0" smtClean="0"/>
              <a:t> </a:t>
            </a:r>
            <a:r>
              <a:rPr lang="de-DE" sz="1400" dirty="0" err="1" smtClean="0"/>
              <a:t>landslide</a:t>
            </a:r>
            <a:endParaRPr lang="de-DE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err="1" smtClean="0"/>
              <a:t>Situated</a:t>
            </a:r>
            <a:r>
              <a:rPr lang="de-DE" sz="1400" dirty="0" smtClean="0"/>
              <a:t> in </a:t>
            </a:r>
            <a:r>
              <a:rPr lang="de-DE" sz="1400" dirty="0" err="1" smtClean="0"/>
              <a:t>the</a:t>
            </a:r>
            <a:r>
              <a:rPr lang="de-DE" sz="1400" dirty="0" smtClean="0"/>
              <a:t> Austrian </a:t>
            </a:r>
            <a:r>
              <a:rPr lang="de-DE" sz="1400" dirty="0" err="1" smtClean="0"/>
              <a:t>Pre</a:t>
            </a:r>
            <a:r>
              <a:rPr lang="de-DE" sz="1400" dirty="0" smtClean="0"/>
              <a:t>-Alps (</a:t>
            </a:r>
            <a:r>
              <a:rPr lang="de-DE" sz="1400" dirty="0" err="1" smtClean="0"/>
              <a:t>transition</a:t>
            </a:r>
            <a:r>
              <a:rPr lang="de-DE" sz="1400" dirty="0" smtClean="0"/>
              <a:t> </a:t>
            </a:r>
            <a:r>
              <a:rPr lang="de-DE" sz="1400" dirty="0" err="1" smtClean="0"/>
              <a:t>zone</a:t>
            </a:r>
            <a:r>
              <a:rPr lang="de-DE" sz="1400" dirty="0" smtClean="0"/>
              <a:t> </a:t>
            </a:r>
            <a:r>
              <a:rPr lang="de-DE" sz="1400" dirty="0" err="1" smtClean="0"/>
              <a:t>between</a:t>
            </a:r>
            <a:r>
              <a:rPr lang="de-DE" sz="1400" dirty="0" smtClean="0"/>
              <a:t> </a:t>
            </a:r>
            <a:r>
              <a:rPr lang="de-DE" sz="1400" dirty="0" err="1" smtClean="0"/>
              <a:t>Flyschzone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Klippenbelt)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err="1" smtClean="0"/>
              <a:t>Varying</a:t>
            </a:r>
            <a:r>
              <a:rPr lang="de-DE" sz="1400" dirty="0" smtClean="0"/>
              <a:t> </a:t>
            </a:r>
            <a:r>
              <a:rPr lang="de-DE" sz="1400" dirty="0" err="1" smtClean="0"/>
              <a:t>movement</a:t>
            </a:r>
            <a:r>
              <a:rPr lang="de-DE" sz="1400" dirty="0" smtClean="0"/>
              <a:t> </a:t>
            </a:r>
            <a:r>
              <a:rPr lang="de-DE" sz="1400" dirty="0" err="1" smtClean="0"/>
              <a:t>rates</a:t>
            </a:r>
            <a:r>
              <a:rPr lang="de-DE" sz="1400" dirty="0" smtClean="0"/>
              <a:t>; </a:t>
            </a:r>
            <a:r>
              <a:rPr lang="de-DE" sz="1400" dirty="0" err="1" smtClean="0"/>
              <a:t>up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20 cm/a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 smtClean="0"/>
              <a:t>Initial </a:t>
            </a:r>
            <a:r>
              <a:rPr lang="de-DE" sz="1400" dirty="0" err="1" smtClean="0"/>
              <a:t>movements</a:t>
            </a:r>
            <a:r>
              <a:rPr lang="de-DE" sz="1400" dirty="0" smtClean="0"/>
              <a:t> </a:t>
            </a:r>
            <a:r>
              <a:rPr lang="de-DE" sz="1400" dirty="0" err="1" smtClean="0"/>
              <a:t>reported</a:t>
            </a:r>
            <a:r>
              <a:rPr lang="de-DE" sz="1400" dirty="0" smtClean="0"/>
              <a:t> in </a:t>
            </a:r>
            <a:r>
              <a:rPr lang="de-DE" sz="1400" dirty="0" err="1" smtClean="0"/>
              <a:t>July</a:t>
            </a:r>
            <a:r>
              <a:rPr lang="de-DE" sz="1400" dirty="0" smtClean="0"/>
              <a:t> 1975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286090" y="5880216"/>
            <a:ext cx="35217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/>
              <a:t>also: </a:t>
            </a:r>
            <a:r>
              <a:rPr lang="de-DE" sz="1050" b="1" dirty="0" smtClean="0">
                <a:solidFill>
                  <a:srgbClr val="FF0000"/>
                </a:solidFill>
              </a:rPr>
              <a:t>EGU2015-223</a:t>
            </a:r>
          </a:p>
          <a:p>
            <a:pPr algn="ctr"/>
            <a:r>
              <a:rPr lang="de-DE" sz="1050" dirty="0" smtClean="0"/>
              <a:t>Canli et al.: „Multi-parameter </a:t>
            </a:r>
            <a:r>
              <a:rPr lang="de-DE" sz="1050" dirty="0" err="1" smtClean="0"/>
              <a:t>monitoring</a:t>
            </a:r>
            <a:r>
              <a:rPr lang="de-DE" sz="1050" dirty="0" smtClean="0"/>
              <a:t> </a:t>
            </a:r>
            <a:r>
              <a:rPr lang="de-DE" sz="1050" dirty="0" err="1" smtClean="0"/>
              <a:t>of</a:t>
            </a:r>
            <a:r>
              <a:rPr lang="de-DE" sz="1050" dirty="0" smtClean="0"/>
              <a:t> a </a:t>
            </a:r>
            <a:r>
              <a:rPr lang="de-DE" sz="1050" dirty="0" err="1" smtClean="0"/>
              <a:t>slow</a:t>
            </a:r>
            <a:r>
              <a:rPr lang="de-DE" sz="1050" dirty="0" smtClean="0"/>
              <a:t> </a:t>
            </a:r>
            <a:r>
              <a:rPr lang="de-DE" sz="1050" dirty="0" err="1" smtClean="0"/>
              <a:t>moving</a:t>
            </a:r>
            <a:r>
              <a:rPr lang="de-DE" sz="1050" dirty="0" smtClean="0"/>
              <a:t> </a:t>
            </a:r>
            <a:r>
              <a:rPr lang="de-DE" sz="1050" dirty="0" err="1" smtClean="0"/>
              <a:t>landslide</a:t>
            </a:r>
            <a:r>
              <a:rPr lang="de-DE" sz="1050" dirty="0" smtClean="0"/>
              <a:t> in </a:t>
            </a:r>
            <a:r>
              <a:rPr lang="de-DE" sz="1050" dirty="0" err="1" smtClean="0"/>
              <a:t>Gresten</a:t>
            </a:r>
            <a:r>
              <a:rPr lang="de-DE" sz="1050" dirty="0" smtClean="0"/>
              <a:t> (Austria)“</a:t>
            </a:r>
          </a:p>
          <a:p>
            <a:pPr algn="ctr"/>
            <a:r>
              <a:rPr lang="de-DE" sz="1050" dirty="0" smtClean="0"/>
              <a:t>Session NH3.4, </a:t>
            </a:r>
            <a:r>
              <a:rPr lang="de-DE" sz="1050" dirty="0" err="1" smtClean="0"/>
              <a:t>room</a:t>
            </a:r>
            <a:r>
              <a:rPr lang="de-DE" sz="1050" dirty="0" smtClean="0"/>
              <a:t> G1, </a:t>
            </a:r>
            <a:r>
              <a:rPr lang="de-DE" sz="1050" dirty="0" err="1" smtClean="0"/>
              <a:t>Wed</a:t>
            </a:r>
            <a:r>
              <a:rPr lang="de-DE" sz="1050" dirty="0" smtClean="0"/>
              <a:t>., 15. Apr 2015, 08:30</a:t>
            </a:r>
            <a:endParaRPr lang="de-AT" sz="105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8386876" y="3342909"/>
            <a:ext cx="3420984" cy="2418504"/>
            <a:chOff x="8314755" y="3181696"/>
            <a:chExt cx="3420984" cy="2418504"/>
          </a:xfrm>
        </p:grpSpPr>
        <p:pic>
          <p:nvPicPr>
            <p:cNvPr id="17" name="Grafik 16">
              <a:hlinkClick r:id="rId12" action="ppaction://hlinksldjump"/>
            </p:cNvPr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755" y="3181696"/>
              <a:ext cx="3420984" cy="2418504"/>
            </a:xfrm>
            <a:prstGeom prst="rect">
              <a:avLst/>
            </a:prstGeom>
          </p:spPr>
        </p:pic>
        <p:sp>
          <p:nvSpPr>
            <p:cNvPr id="20" name="Stern mit 5 Zacken 19"/>
            <p:cNvSpPr/>
            <p:nvPr/>
          </p:nvSpPr>
          <p:spPr>
            <a:xfrm>
              <a:off x="11168185" y="5338248"/>
              <a:ext cx="136867" cy="136867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10853292" y="5030471"/>
              <a:ext cx="869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>
                  <a:solidFill>
                    <a:srgbClr val="FFC000"/>
                  </a:solidFill>
                </a:rPr>
                <a:t>pTLS</a:t>
              </a:r>
              <a:r>
                <a:rPr lang="de-DE" sz="1400" dirty="0" smtClean="0">
                  <a:solidFill>
                    <a:srgbClr val="FFC000"/>
                  </a:solidFill>
                </a:rPr>
                <a:t> pos.</a:t>
              </a:r>
              <a:endParaRPr lang="de-AT" sz="1400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8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" y="57150"/>
            <a:ext cx="1029064" cy="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86" y="339860"/>
            <a:ext cx="742275" cy="3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125222" y="1140483"/>
            <a:ext cx="654588" cy="2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" y="699627"/>
            <a:ext cx="656058" cy="3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8809514" y="2421790"/>
            <a:ext cx="1045028" cy="701435"/>
            <a:chOff x="10850880" y="2869159"/>
            <a:chExt cx="1045028" cy="701435"/>
          </a:xfrm>
        </p:grpSpPr>
        <p:pic>
          <p:nvPicPr>
            <p:cNvPr id="6" name="Picture 2" descr="https://cdn3.iconfinder.com/data/icons/eightyshades/512/18_Close-128.png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6124" y="2869159"/>
              <a:ext cx="358230" cy="358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hlinkClick r:id="rId2" action="ppaction://hlinksldjump"/>
            </p:cNvPr>
            <p:cNvSpPr txBox="1"/>
            <p:nvPr/>
          </p:nvSpPr>
          <p:spPr>
            <a:xfrm>
              <a:off x="10850880" y="3201262"/>
              <a:ext cx="10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 dirty="0" smtClean="0"/>
                <a:t>[</a:t>
              </a:r>
              <a:r>
                <a:rPr lang="de-AT" b="1" dirty="0" err="1" smtClean="0"/>
                <a:t>close</a:t>
              </a:r>
              <a:r>
                <a:rPr lang="de-AT" b="1" dirty="0" smtClean="0"/>
                <a:t>]</a:t>
              </a:r>
              <a:endParaRPr lang="de-AT" b="1" dirty="0"/>
            </a:p>
          </p:txBody>
        </p:sp>
      </p:grpSp>
      <p:pic>
        <p:nvPicPr>
          <p:cNvPr id="8" name="Picture 2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39" y="304800"/>
            <a:ext cx="6203936" cy="6399473"/>
          </a:xfrm>
          <a:prstGeom prst="rect">
            <a:avLst/>
          </a:prstGeom>
        </p:spPr>
      </p:pic>
      <p:pic>
        <p:nvPicPr>
          <p:cNvPr id="9" name="Picture 3" descr="Y:\pool\PublicRelations\CoopIdentity\Logo\Logos\Uni Wien\uni_logo_farb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" y="57150"/>
            <a:ext cx="1029064" cy="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Y:\pool\PublicRelations\CoopIdentity\Logo\Logos\Geomorph_ENGAGE\english_Logo_AG_ENGAGE_bn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86" y="339860"/>
            <a:ext cx="742275" cy="3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pload.wikimedia.org/wikipedia/de/thumb/3/37/Eurac-logo-CMYK.svg/2000px-Eurac-logo-CMYK.svg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2" t="24690" r="10559" b="23452"/>
          <a:stretch/>
        </p:blipFill>
        <p:spPr bwMode="auto">
          <a:xfrm>
            <a:off x="125222" y="1140483"/>
            <a:ext cx="654588" cy="2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" y="699627"/>
            <a:ext cx="656058" cy="3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3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Breitbild</PresentationFormat>
  <Paragraphs>114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Permanent 3D laser scanning system  for an active landslide in Gresten (Austria)   Canli, E.1, Höfle, B.2, Hämmerle, M.2, Thiebes, B.1,3, Glade, T.1 1 University of Vienna (ekrem.canli@univie.ac.at), 2 Heidelberg University, 3 EURAC research</vt:lpstr>
      <vt:lpstr>Permanent 3D laser scanning system  for an active landslide in Gresten (Austria)   Canli, E.1, Höfle, B.2, Hämmerle, M.2, Thiebes, B.1,3, Glade, T.1 1 University of Vienna (ekrem.canli@univie.ac.at), 2 Heidelberg University, 3 EURAC research</vt:lpstr>
      <vt:lpstr>Permanent 3D laser scanning system  for an active landslide in Gresten (Austria)   Canli, E.1, Höfle, B.2, Hämmerle, M.2, Thiebes, B.1,3, Glade, T.1 1 University of Vienna (ekrem.canli@univie.ac.at), 2 Heidelberg University, 3 EURAC research</vt:lpstr>
      <vt:lpstr>Permanent 3D laser scanning system  for an active landslide in Gresten (Austria)   Canli, E.1, Höfle, B.2, Hämmerle, M.2, Thiebes, B.1,3, Glade, T.1 1 University of Vienna (ekrem.canli@univie.ac.at), 2 Heidelberg University, 3 EURAC research</vt:lpstr>
      <vt:lpstr>Permanent 3D laser scanning system  for an active landslide in Gresten (Austria)   Canli, E.1, Höfle, B.2, Hämmerle, M.2, Thiebes, B.1,3, Glade, T.1 1 University of Vienna (ekrem.canli@univie.ac.at), 2 Heidelberg University, 3 EURAC research</vt:lpstr>
      <vt:lpstr>PowerPoint-Präsentation</vt:lpstr>
      <vt:lpstr>PowerPoint-Präsentation</vt:lpstr>
      <vt:lpstr>Permanent 3D laser scanning system  for an active landslide in Gresten (Austria)   Canli, E.1, Höfle, B.2, Hämmerle, M.2, Thiebes, B.1,3, Glade, T.1 1 University of Vienna (ekrem.canli@univie.ac.at), 2 Heidelberg University, 3 EURAC research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Permanent 3D laser scanning system  for an active landslide in Gresten (Austria)   Canli, E.1, Höfle, B.2, Hämmerle, M.2, Thiebes, B.1,3, Glade, T.1 1 University of Vienna (ekrem.canli@univie.ac.at), 2 Heidelberg University, 3 EURAC research</dc:title>
  <dc:creator>Ekrem Canli</dc:creator>
  <cp:lastModifiedBy>Ekrem Canli</cp:lastModifiedBy>
  <cp:revision>64</cp:revision>
  <dcterms:created xsi:type="dcterms:W3CDTF">2015-03-31T09:49:17Z</dcterms:created>
  <dcterms:modified xsi:type="dcterms:W3CDTF">2015-05-11T13:06:30Z</dcterms:modified>
</cp:coreProperties>
</file>